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theme/themeOverride1.xml" ContentType="application/vnd.openxmlformats-officedocument.themeOverr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89.xml" ContentType="application/vnd.openxmlformats-officedocument.presentationml.notesSlide+xml"/>
  <Override PartName="/ppt/notesSlides/notesSlide190.xml" ContentType="application/vnd.openxmlformats-officedocument.presentationml.notesSlide+xml"/>
  <Override PartName="/ppt/notesSlides/notesSlide191.xml" ContentType="application/vnd.openxmlformats-officedocument.presentationml.notesSlide+xml"/>
  <Override PartName="/ppt/notesSlides/notesSlide192.xml" ContentType="application/vnd.openxmlformats-officedocument.presentationml.notesSlide+xml"/>
  <Override PartName="/ppt/notesSlides/notesSlide193.xml" ContentType="application/vnd.openxmlformats-officedocument.presentationml.notesSlide+xml"/>
  <Override PartName="/ppt/notesSlides/notesSlide194.xml" ContentType="application/vnd.openxmlformats-officedocument.presentationml.notesSlide+xml"/>
  <Override PartName="/ppt/notesSlides/notesSlide195.xml" ContentType="application/vnd.openxmlformats-officedocument.presentationml.notesSlide+xml"/>
  <Override PartName="/ppt/notesSlides/notesSlide196.xml" ContentType="application/vnd.openxmlformats-officedocument.presentationml.notesSlide+xml"/>
  <Override PartName="/ppt/notesSlides/notesSlide197.xml" ContentType="application/vnd.openxmlformats-officedocument.presentationml.notesSlide+xml"/>
  <Override PartName="/ppt/notesSlides/notesSlide198.xml" ContentType="application/vnd.openxmlformats-officedocument.presentationml.notesSlide+xml"/>
  <Override PartName="/ppt/notesSlides/notesSlide199.xml" ContentType="application/vnd.openxmlformats-officedocument.presentationml.notesSlide+xml"/>
  <Override PartName="/ppt/notesSlides/notesSlide200.xml" ContentType="application/vnd.openxmlformats-officedocument.presentationml.notesSlide+xml"/>
  <Override PartName="/ppt/notesSlides/notesSlide201.xml" ContentType="application/vnd.openxmlformats-officedocument.presentationml.notesSlide+xml"/>
  <Override PartName="/ppt/notesSlides/notesSlide202.xml" ContentType="application/vnd.openxmlformats-officedocument.presentationml.notesSlide+xml"/>
  <Override PartName="/ppt/notesSlides/notesSlide203.xml" ContentType="application/vnd.openxmlformats-officedocument.presentationml.notesSlide+xml"/>
  <Override PartName="/ppt/notesSlides/notesSlide204.xml" ContentType="application/vnd.openxmlformats-officedocument.presentationml.notesSlide+xml"/>
  <Override PartName="/ppt/notesSlides/notesSlide205.xml" ContentType="application/vnd.openxmlformats-officedocument.presentationml.notesSlide+xml"/>
  <Override PartName="/ppt/notesSlides/notesSlide20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09"/>
  </p:notesMasterIdLst>
  <p:sldIdLst>
    <p:sldId id="682" r:id="rId3"/>
    <p:sldId id="870" r:id="rId4"/>
    <p:sldId id="683" r:id="rId5"/>
    <p:sldId id="930" r:id="rId6"/>
    <p:sldId id="931" r:id="rId7"/>
    <p:sldId id="932" r:id="rId8"/>
    <p:sldId id="686" r:id="rId9"/>
    <p:sldId id="687" r:id="rId10"/>
    <p:sldId id="688" r:id="rId11"/>
    <p:sldId id="1100" r:id="rId12"/>
    <p:sldId id="1095" r:id="rId13"/>
    <p:sldId id="691" r:id="rId14"/>
    <p:sldId id="933" r:id="rId15"/>
    <p:sldId id="692" r:id="rId16"/>
    <p:sldId id="693" r:id="rId17"/>
    <p:sldId id="871" r:id="rId18"/>
    <p:sldId id="934" r:id="rId19"/>
    <p:sldId id="695" r:id="rId20"/>
    <p:sldId id="935" r:id="rId21"/>
    <p:sldId id="936" r:id="rId22"/>
    <p:sldId id="937" r:id="rId23"/>
    <p:sldId id="696" r:id="rId24"/>
    <p:sldId id="697" r:id="rId25"/>
    <p:sldId id="698" r:id="rId26"/>
    <p:sldId id="938" r:id="rId27"/>
    <p:sldId id="939" r:id="rId28"/>
    <p:sldId id="676" r:id="rId29"/>
    <p:sldId id="699" r:id="rId30"/>
    <p:sldId id="700" r:id="rId31"/>
    <p:sldId id="701" r:id="rId32"/>
    <p:sldId id="940" r:id="rId33"/>
    <p:sldId id="941" r:id="rId34"/>
    <p:sldId id="942" r:id="rId35"/>
    <p:sldId id="943" r:id="rId36"/>
    <p:sldId id="714" r:id="rId37"/>
    <p:sldId id="715" r:id="rId38"/>
    <p:sldId id="716" r:id="rId39"/>
    <p:sldId id="1101" r:id="rId40"/>
    <p:sldId id="1102" r:id="rId41"/>
    <p:sldId id="719" r:id="rId42"/>
    <p:sldId id="944" r:id="rId43"/>
    <p:sldId id="720" r:id="rId44"/>
    <p:sldId id="721" r:id="rId45"/>
    <p:sldId id="872" r:id="rId46"/>
    <p:sldId id="945" r:id="rId47"/>
    <p:sldId id="722" r:id="rId48"/>
    <p:sldId id="946" r:id="rId49"/>
    <p:sldId id="947" r:id="rId50"/>
    <p:sldId id="724" r:id="rId51"/>
    <p:sldId id="725" r:id="rId52"/>
    <p:sldId id="726" r:id="rId53"/>
    <p:sldId id="948" r:id="rId54"/>
    <p:sldId id="949" r:id="rId55"/>
    <p:sldId id="713" r:id="rId56"/>
    <p:sldId id="727" r:id="rId57"/>
    <p:sldId id="728" r:id="rId58"/>
    <p:sldId id="729" r:id="rId59"/>
    <p:sldId id="950" r:id="rId60"/>
    <p:sldId id="951" r:id="rId61"/>
    <p:sldId id="952" r:id="rId62"/>
    <p:sldId id="953" r:id="rId63"/>
    <p:sldId id="733" r:id="rId64"/>
    <p:sldId id="734" r:id="rId65"/>
    <p:sldId id="735" r:id="rId66"/>
    <p:sldId id="1103" r:id="rId67"/>
    <p:sldId id="1104" r:id="rId68"/>
    <p:sldId id="738" r:id="rId69"/>
    <p:sldId id="954" r:id="rId70"/>
    <p:sldId id="747" r:id="rId71"/>
    <p:sldId id="748" r:id="rId72"/>
    <p:sldId id="873" r:id="rId73"/>
    <p:sldId id="955" r:id="rId74"/>
    <p:sldId id="749" r:id="rId75"/>
    <p:sldId id="956" r:id="rId76"/>
    <p:sldId id="957" r:id="rId77"/>
    <p:sldId id="753" r:id="rId78"/>
    <p:sldId id="754" r:id="rId79"/>
    <p:sldId id="755" r:id="rId80"/>
    <p:sldId id="958" r:id="rId81"/>
    <p:sldId id="959" r:id="rId82"/>
    <p:sldId id="960" r:id="rId83"/>
    <p:sldId id="746" r:id="rId84"/>
    <p:sldId id="751" r:id="rId85"/>
    <p:sldId id="752" r:id="rId86"/>
    <p:sldId id="756" r:id="rId87"/>
    <p:sldId id="961" r:id="rId88"/>
    <p:sldId id="962" r:id="rId89"/>
    <p:sldId id="963" r:id="rId90"/>
    <p:sldId id="767" r:id="rId91"/>
    <p:sldId id="768" r:id="rId92"/>
    <p:sldId id="769" r:id="rId93"/>
    <p:sldId id="1105" r:id="rId94"/>
    <p:sldId id="1106" r:id="rId95"/>
    <p:sldId id="772" r:id="rId96"/>
    <p:sldId id="964" r:id="rId97"/>
    <p:sldId id="773" r:id="rId98"/>
    <p:sldId id="774" r:id="rId99"/>
    <p:sldId id="874" r:id="rId100"/>
    <p:sldId id="965" r:id="rId101"/>
    <p:sldId id="775" r:id="rId102"/>
    <p:sldId id="966" r:id="rId103"/>
    <p:sldId id="967" r:id="rId104"/>
    <p:sldId id="968" r:id="rId105"/>
    <p:sldId id="969" r:id="rId106"/>
    <p:sldId id="970" r:id="rId107"/>
    <p:sldId id="777" r:id="rId108"/>
    <p:sldId id="778" r:id="rId109"/>
    <p:sldId id="779" r:id="rId110"/>
    <p:sldId id="971" r:id="rId111"/>
    <p:sldId id="972" r:id="rId112"/>
    <p:sldId id="766" r:id="rId113"/>
    <p:sldId id="780" r:id="rId114"/>
    <p:sldId id="781" r:id="rId115"/>
    <p:sldId id="782" r:id="rId116"/>
    <p:sldId id="973" r:id="rId117"/>
    <p:sldId id="974" r:id="rId118"/>
    <p:sldId id="975" r:id="rId119"/>
    <p:sldId id="976" r:id="rId120"/>
    <p:sldId id="783" r:id="rId121"/>
    <p:sldId id="784" r:id="rId122"/>
    <p:sldId id="785" r:id="rId123"/>
    <p:sldId id="1107" r:id="rId124"/>
    <p:sldId id="1108" r:id="rId125"/>
    <p:sldId id="788" r:id="rId126"/>
    <p:sldId id="977" r:id="rId127"/>
    <p:sldId id="797" r:id="rId128"/>
    <p:sldId id="798" r:id="rId129"/>
    <p:sldId id="875" r:id="rId130"/>
    <p:sldId id="978" r:id="rId131"/>
    <p:sldId id="799" r:id="rId132"/>
    <p:sldId id="979" r:id="rId133"/>
    <p:sldId id="980" r:id="rId134"/>
    <p:sldId id="981" r:id="rId135"/>
    <p:sldId id="801" r:id="rId136"/>
    <p:sldId id="802" r:id="rId137"/>
    <p:sldId id="803" r:id="rId138"/>
    <p:sldId id="982" r:id="rId139"/>
    <p:sldId id="983" r:id="rId140"/>
    <p:sldId id="796" r:id="rId141"/>
    <p:sldId id="804" r:id="rId142"/>
    <p:sldId id="805" r:id="rId143"/>
    <p:sldId id="989" r:id="rId144"/>
    <p:sldId id="990" r:id="rId145"/>
    <p:sldId id="991" r:id="rId146"/>
    <p:sldId id="992" r:id="rId147"/>
    <p:sldId id="993" r:id="rId148"/>
    <p:sldId id="994" r:id="rId149"/>
    <p:sldId id="995" r:id="rId150"/>
    <p:sldId id="996" r:id="rId151"/>
    <p:sldId id="997" r:id="rId152"/>
    <p:sldId id="998" r:id="rId153"/>
    <p:sldId id="999" r:id="rId154"/>
    <p:sldId id="1000" r:id="rId155"/>
    <p:sldId id="1001" r:id="rId156"/>
    <p:sldId id="1002" r:id="rId157"/>
    <p:sldId id="1003" r:id="rId158"/>
    <p:sldId id="1004" r:id="rId159"/>
    <p:sldId id="1005" r:id="rId160"/>
    <p:sldId id="1006" r:id="rId161"/>
    <p:sldId id="1007" r:id="rId162"/>
    <p:sldId id="1008" r:id="rId163"/>
    <p:sldId id="1009" r:id="rId164"/>
    <p:sldId id="1010" r:id="rId165"/>
    <p:sldId id="1011" r:id="rId166"/>
    <p:sldId id="1012" r:id="rId167"/>
    <p:sldId id="1013" r:id="rId168"/>
    <p:sldId id="1053" r:id="rId169"/>
    <p:sldId id="1015" r:id="rId170"/>
    <p:sldId id="1016" r:id="rId171"/>
    <p:sldId id="1017" r:id="rId172"/>
    <p:sldId id="1018" r:id="rId173"/>
    <p:sldId id="1019" r:id="rId174"/>
    <p:sldId id="1020" r:id="rId175"/>
    <p:sldId id="1021" r:id="rId176"/>
    <p:sldId id="1022" r:id="rId177"/>
    <p:sldId id="1023" r:id="rId178"/>
    <p:sldId id="1024" r:id="rId179"/>
    <p:sldId id="1025" r:id="rId180"/>
    <p:sldId id="1026" r:id="rId181"/>
    <p:sldId id="1027" r:id="rId182"/>
    <p:sldId id="1028" r:id="rId183"/>
    <p:sldId id="1029" r:id="rId184"/>
    <p:sldId id="1030" r:id="rId185"/>
    <p:sldId id="1031" r:id="rId186"/>
    <p:sldId id="1032" r:id="rId187"/>
    <p:sldId id="1033" r:id="rId188"/>
    <p:sldId id="1034" r:id="rId189"/>
    <p:sldId id="1035" r:id="rId190"/>
    <p:sldId id="1036" r:id="rId191"/>
    <p:sldId id="1037" r:id="rId192"/>
    <p:sldId id="1038" r:id="rId193"/>
    <p:sldId id="1039" r:id="rId194"/>
    <p:sldId id="1040" r:id="rId195"/>
    <p:sldId id="1041" r:id="rId196"/>
    <p:sldId id="1042" r:id="rId197"/>
    <p:sldId id="1043" r:id="rId198"/>
    <p:sldId id="1044" r:id="rId199"/>
    <p:sldId id="1045" r:id="rId200"/>
    <p:sldId id="1046" r:id="rId201"/>
    <p:sldId id="1047" r:id="rId202"/>
    <p:sldId id="1048" r:id="rId203"/>
    <p:sldId id="1049" r:id="rId204"/>
    <p:sldId id="1050" r:id="rId205"/>
    <p:sldId id="1051" r:id="rId206"/>
    <p:sldId id="1052" r:id="rId207"/>
    <p:sldId id="1109" r:id="rId20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Ea/xpLridH9XXM/UQhZG8g==" hashData="SZu390fqhfhBatG2uCSXY3QxZ72o3Vp6DO2MtvOgVh+2a+TFXcDAaiXLWlzz9B5rsEhcM5YiG3FA2wRYHVf43g=="/>
  <p:extLst>
    <p:ext uri="{521415D9-36F7-43E2-AB2F-B90AF26B5E84}">
      <p14:sectionLst xmlns:p14="http://schemas.microsoft.com/office/powerpoint/2010/main">
        <p14:section name="Section par défaut" id="{12B8D3A6-D5B6-45DF-A191-32C1A23A47E9}">
          <p14:sldIdLst>
            <p14:sldId id="682"/>
            <p14:sldId id="870"/>
          </p14:sldIdLst>
        </p14:section>
        <p14:section name="1ere heure" id="{4CF29CF2-3896-4274-8054-4999D1D9EDC5}">
          <p14:sldIdLst>
            <p14:sldId id="683"/>
          </p14:sldIdLst>
        </p14:section>
        <p14:section name="propheties" id="{E788BE97-29A5-47FD-B049-853D21212D8F}">
          <p14:sldIdLst>
            <p14:sldId id="930"/>
            <p14:sldId id="931"/>
            <p14:sldId id="932"/>
          </p14:sldIdLst>
        </p14:section>
        <p14:section name="louange" id="{FB5A61D1-877C-440F-BA1F-CDAF69A98E6F}">
          <p14:sldIdLst>
            <p14:sldId id="686"/>
            <p14:sldId id="687"/>
            <p14:sldId id="688"/>
            <p14:sldId id="1100"/>
            <p14:sldId id="1095"/>
            <p14:sldId id="691"/>
          </p14:sldIdLst>
        </p14:section>
        <p14:section name="Psaume" id="{85B87743-DD58-442D-8FE8-C8F96FE63FC4}">
          <p14:sldIdLst>
            <p14:sldId id="933"/>
            <p14:sldId id="692"/>
            <p14:sldId id="693"/>
            <p14:sldId id="871"/>
            <p14:sldId id="934"/>
            <p14:sldId id="695"/>
            <p14:sldId id="935"/>
            <p14:sldId id="936"/>
            <p14:sldId id="937"/>
          </p14:sldIdLst>
        </p14:section>
        <p14:section name="commentaire" id="{87B0A9B6-FE7F-4FCD-9D6C-6296B99A1899}">
          <p14:sldIdLst>
            <p14:sldId id="696"/>
            <p14:sldId id="697"/>
            <p14:sldId id="698"/>
            <p14:sldId id="938"/>
            <p14:sldId id="939"/>
            <p14:sldId id="676"/>
            <p14:sldId id="699"/>
            <p14:sldId id="700"/>
          </p14:sldIdLst>
        </p14:section>
        <p14:section name="3eme heure" id="{D579A077-12FD-4539-9DB6-233A6B594B39}">
          <p14:sldIdLst>
            <p14:sldId id="701"/>
          </p14:sldIdLst>
        </p14:section>
        <p14:section name="prophetie" id="{282797DE-DC89-4800-A78C-851F5FDE2DFA}">
          <p14:sldIdLst>
            <p14:sldId id="940"/>
            <p14:sldId id="941"/>
            <p14:sldId id="942"/>
            <p14:sldId id="943"/>
          </p14:sldIdLst>
        </p14:section>
        <p14:section name="louange" id="{54C30B91-07FC-4190-95E0-BE32FDE7A0F7}">
          <p14:sldIdLst>
            <p14:sldId id="714"/>
            <p14:sldId id="715"/>
            <p14:sldId id="716"/>
            <p14:sldId id="1101"/>
            <p14:sldId id="1102"/>
            <p14:sldId id="719"/>
          </p14:sldIdLst>
        </p14:section>
        <p14:section name="psaume" id="{D9F142D9-441D-47DA-8A20-63778D7A14C5}">
          <p14:sldIdLst>
            <p14:sldId id="944"/>
            <p14:sldId id="720"/>
            <p14:sldId id="721"/>
            <p14:sldId id="872"/>
            <p14:sldId id="945"/>
            <p14:sldId id="722"/>
            <p14:sldId id="946"/>
            <p14:sldId id="947"/>
          </p14:sldIdLst>
        </p14:section>
        <p14:section name="commentaire" id="{E54458C1-9B3D-411A-BD1B-C501AA06C980}">
          <p14:sldIdLst>
            <p14:sldId id="724"/>
            <p14:sldId id="725"/>
            <p14:sldId id="726"/>
            <p14:sldId id="948"/>
            <p14:sldId id="949"/>
            <p14:sldId id="713"/>
            <p14:sldId id="727"/>
            <p14:sldId id="728"/>
          </p14:sldIdLst>
        </p14:section>
        <p14:section name="6eme heure" id="{0E9966CF-20D7-4A67-B4AC-8A60BABFDFFF}">
          <p14:sldIdLst>
            <p14:sldId id="729"/>
          </p14:sldIdLst>
        </p14:section>
        <p14:section name="prophetie" id="{E6429C53-6838-4E03-AF1C-8570674ABA44}">
          <p14:sldIdLst>
            <p14:sldId id="950"/>
            <p14:sldId id="951"/>
            <p14:sldId id="952"/>
            <p14:sldId id="953"/>
          </p14:sldIdLst>
        </p14:section>
        <p14:section name="louange" id="{7E509328-FF50-45B4-AAB9-147562AE623C}">
          <p14:sldIdLst>
            <p14:sldId id="733"/>
            <p14:sldId id="734"/>
            <p14:sldId id="735"/>
            <p14:sldId id="1103"/>
            <p14:sldId id="1104"/>
            <p14:sldId id="738"/>
          </p14:sldIdLst>
        </p14:section>
        <p14:section name="psaume" id="{0C3EE763-EA11-4A44-8E63-927D026FC949}">
          <p14:sldIdLst>
            <p14:sldId id="954"/>
            <p14:sldId id="747"/>
            <p14:sldId id="748"/>
            <p14:sldId id="873"/>
            <p14:sldId id="955"/>
            <p14:sldId id="749"/>
            <p14:sldId id="956"/>
            <p14:sldId id="957"/>
          </p14:sldIdLst>
        </p14:section>
        <p14:section name="commentaire" id="{3BD6F243-33A5-437B-AE49-A12942DE0D43}">
          <p14:sldIdLst>
            <p14:sldId id="753"/>
            <p14:sldId id="754"/>
            <p14:sldId id="755"/>
            <p14:sldId id="958"/>
            <p14:sldId id="959"/>
            <p14:sldId id="960"/>
            <p14:sldId id="746"/>
            <p14:sldId id="751"/>
            <p14:sldId id="752"/>
          </p14:sldIdLst>
        </p14:section>
        <p14:section name="9eme heure" id="{F1ED207D-D0B4-4EBD-865E-18DD67E99D5C}">
          <p14:sldIdLst>
            <p14:sldId id="756"/>
          </p14:sldIdLst>
        </p14:section>
        <p14:section name="prophetie" id="{7B9DC563-91BC-44EB-8699-60622D747DD5}">
          <p14:sldIdLst>
            <p14:sldId id="961"/>
            <p14:sldId id="962"/>
            <p14:sldId id="963"/>
          </p14:sldIdLst>
        </p14:section>
        <p14:section name="louange" id="{5C1994AA-4FE6-471C-A618-7384B23985D4}">
          <p14:sldIdLst>
            <p14:sldId id="767"/>
            <p14:sldId id="768"/>
            <p14:sldId id="769"/>
            <p14:sldId id="1105"/>
            <p14:sldId id="1106"/>
            <p14:sldId id="772"/>
          </p14:sldIdLst>
        </p14:section>
        <p14:section name="psaume" id="{4BFB3F67-4499-4B3E-8E66-492671B8670B}">
          <p14:sldIdLst>
            <p14:sldId id="964"/>
            <p14:sldId id="773"/>
            <p14:sldId id="774"/>
            <p14:sldId id="874"/>
            <p14:sldId id="965"/>
            <p14:sldId id="775"/>
            <p14:sldId id="966"/>
            <p14:sldId id="967"/>
            <p14:sldId id="968"/>
            <p14:sldId id="969"/>
            <p14:sldId id="970"/>
          </p14:sldIdLst>
        </p14:section>
        <p14:section name="commentaire" id="{BBC2CB98-95E3-46BF-8285-B5B82B61BE53}">
          <p14:sldIdLst>
            <p14:sldId id="777"/>
            <p14:sldId id="778"/>
            <p14:sldId id="779"/>
            <p14:sldId id="971"/>
            <p14:sldId id="972"/>
            <p14:sldId id="766"/>
            <p14:sldId id="780"/>
            <p14:sldId id="781"/>
          </p14:sldIdLst>
        </p14:section>
        <p14:section name="11eme heure" id="{F3A06F51-2982-4EC2-8B8F-E8062C813C9D}">
          <p14:sldIdLst>
            <p14:sldId id="782"/>
          </p14:sldIdLst>
        </p14:section>
        <p14:section name="prophetie" id="{FA5D389F-30DB-4D5F-B9EB-442CA035E8BD}">
          <p14:sldIdLst>
            <p14:sldId id="973"/>
            <p14:sldId id="974"/>
            <p14:sldId id="975"/>
            <p14:sldId id="976"/>
          </p14:sldIdLst>
        </p14:section>
        <p14:section name="louange" id="{3996C63B-FEFD-47B4-A20C-235AF2FE3FE0}">
          <p14:sldIdLst>
            <p14:sldId id="783"/>
            <p14:sldId id="784"/>
            <p14:sldId id="785"/>
            <p14:sldId id="1107"/>
            <p14:sldId id="1108"/>
            <p14:sldId id="788"/>
          </p14:sldIdLst>
        </p14:section>
        <p14:section name="psaume" id="{1A59525E-C654-40F0-BAB7-362FCE8CD47D}">
          <p14:sldIdLst>
            <p14:sldId id="977"/>
            <p14:sldId id="797"/>
            <p14:sldId id="798"/>
            <p14:sldId id="875"/>
            <p14:sldId id="978"/>
            <p14:sldId id="799"/>
            <p14:sldId id="979"/>
            <p14:sldId id="980"/>
            <p14:sldId id="981"/>
          </p14:sldIdLst>
        </p14:section>
        <p14:section name="commentaire" id="{B89EC118-42BB-49D3-BB00-6F60EC15A106}">
          <p14:sldIdLst>
            <p14:sldId id="801"/>
            <p14:sldId id="802"/>
            <p14:sldId id="803"/>
            <p14:sldId id="982"/>
            <p14:sldId id="983"/>
            <p14:sldId id="796"/>
            <p14:sldId id="804"/>
            <p14:sldId id="805"/>
          </p14:sldIdLst>
        </p14:section>
        <p14:section name="litanie soir" id="{0F651E13-7311-4415-992C-119952CF9201}">
          <p14:sldIdLst>
            <p14:sldId id="989"/>
            <p14:sldId id="990"/>
            <p14:sldId id="991"/>
            <p14:sldId id="992"/>
            <p14:sldId id="993"/>
            <p14:sldId id="994"/>
            <p14:sldId id="995"/>
            <p14:sldId id="996"/>
            <p14:sldId id="997"/>
            <p14:sldId id="998"/>
            <p14:sldId id="999"/>
            <p14:sldId id="1000"/>
            <p14:sldId id="1001"/>
            <p14:sldId id="1002"/>
            <p14:sldId id="1003"/>
            <p14:sldId id="1004"/>
            <p14:sldId id="1005"/>
            <p14:sldId id="1006"/>
            <p14:sldId id="1007"/>
            <p14:sldId id="1008"/>
            <p14:sldId id="1009"/>
            <p14:sldId id="1010"/>
            <p14:sldId id="1011"/>
            <p14:sldId id="1012"/>
            <p14:sldId id="1013"/>
            <p14:sldId id="1053"/>
            <p14:sldId id="1015"/>
            <p14:sldId id="1016"/>
            <p14:sldId id="1017"/>
            <p14:sldId id="1018"/>
            <p14:sldId id="1019"/>
            <p14:sldId id="1020"/>
            <p14:sldId id="1021"/>
            <p14:sldId id="1022"/>
            <p14:sldId id="1023"/>
            <p14:sldId id="1024"/>
            <p14:sldId id="1025"/>
            <p14:sldId id="1026"/>
            <p14:sldId id="1027"/>
            <p14:sldId id="1028"/>
            <p14:sldId id="1029"/>
            <p14:sldId id="1030"/>
            <p14:sldId id="1031"/>
            <p14:sldId id="1032"/>
            <p14:sldId id="1033"/>
            <p14:sldId id="1034"/>
            <p14:sldId id="1035"/>
            <p14:sldId id="1036"/>
            <p14:sldId id="1037"/>
            <p14:sldId id="1038"/>
            <p14:sldId id="1039"/>
            <p14:sldId id="1040"/>
            <p14:sldId id="1041"/>
            <p14:sldId id="1042"/>
            <p14:sldId id="1043"/>
            <p14:sldId id="1044"/>
            <p14:sldId id="1045"/>
            <p14:sldId id="1046"/>
            <p14:sldId id="1047"/>
            <p14:sldId id="1048"/>
            <p14:sldId id="1049"/>
            <p14:sldId id="1050"/>
            <p14:sldId id="1051"/>
            <p14:sldId id="1052"/>
            <p14:sldId id="1109"/>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51" autoAdjust="0"/>
    <p:restoredTop sz="94660"/>
  </p:normalViewPr>
  <p:slideViewPr>
    <p:cSldViewPr>
      <p:cViewPr varScale="1">
        <p:scale>
          <a:sx n="81" d="100"/>
          <a:sy n="81" d="100"/>
        </p:scale>
        <p:origin x="677" y="62"/>
      </p:cViewPr>
      <p:guideLst>
        <p:guide orient="horz" pos="2160"/>
        <p:guide pos="3840"/>
      </p:guideLst>
    </p:cSldViewPr>
  </p:slideViewPr>
  <p:notesTextViewPr>
    <p:cViewPr>
      <p:scale>
        <a:sx n="1" d="1"/>
        <a:sy n="1" d="1"/>
      </p:scale>
      <p:origin x="0" y="0"/>
    </p:cViewPr>
  </p:notesTextViewPr>
  <p:sorterViewPr>
    <p:cViewPr>
      <p:scale>
        <a:sx n="20" d="100"/>
        <a:sy n="20" d="100"/>
      </p:scale>
      <p:origin x="0" y="0"/>
    </p:cViewPr>
  </p:sorterViewPr>
  <p:notesViewPr>
    <p:cSldViewPr>
      <p:cViewPr varScale="1">
        <p:scale>
          <a:sx n="59" d="100"/>
          <a:sy n="59" d="100"/>
        </p:scale>
        <p:origin x="-2508"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63" Type="http://schemas.openxmlformats.org/officeDocument/2006/relationships/slide" Target="slides/slide61.xml"/><Relationship Id="rId84" Type="http://schemas.openxmlformats.org/officeDocument/2006/relationships/slide" Target="slides/slide82.xml"/><Relationship Id="rId138" Type="http://schemas.openxmlformats.org/officeDocument/2006/relationships/slide" Target="slides/slide136.xml"/><Relationship Id="rId159" Type="http://schemas.openxmlformats.org/officeDocument/2006/relationships/slide" Target="slides/slide157.xml"/><Relationship Id="rId170" Type="http://schemas.openxmlformats.org/officeDocument/2006/relationships/slide" Target="slides/slide168.xml"/><Relationship Id="rId191" Type="http://schemas.openxmlformats.org/officeDocument/2006/relationships/slide" Target="slides/slide189.xml"/><Relationship Id="rId205" Type="http://schemas.openxmlformats.org/officeDocument/2006/relationships/slide" Target="slides/slide203.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53" Type="http://schemas.openxmlformats.org/officeDocument/2006/relationships/slide" Target="slides/slide51.xml"/><Relationship Id="rId74" Type="http://schemas.openxmlformats.org/officeDocument/2006/relationships/slide" Target="slides/slide72.xml"/><Relationship Id="rId128" Type="http://schemas.openxmlformats.org/officeDocument/2006/relationships/slide" Target="slides/slide126.xml"/><Relationship Id="rId149" Type="http://schemas.openxmlformats.org/officeDocument/2006/relationships/slide" Target="slides/slide147.xml"/><Relationship Id="rId5" Type="http://schemas.openxmlformats.org/officeDocument/2006/relationships/slide" Target="slides/slide3.xml"/><Relationship Id="rId95" Type="http://schemas.openxmlformats.org/officeDocument/2006/relationships/slide" Target="slides/slide93.xml"/><Relationship Id="rId160" Type="http://schemas.openxmlformats.org/officeDocument/2006/relationships/slide" Target="slides/slide158.xml"/><Relationship Id="rId181" Type="http://schemas.openxmlformats.org/officeDocument/2006/relationships/slide" Target="slides/slide179.xml"/><Relationship Id="rId22" Type="http://schemas.openxmlformats.org/officeDocument/2006/relationships/slide" Target="slides/slide20.xml"/><Relationship Id="rId43" Type="http://schemas.openxmlformats.org/officeDocument/2006/relationships/slide" Target="slides/slide41.xml"/><Relationship Id="rId64" Type="http://schemas.openxmlformats.org/officeDocument/2006/relationships/slide" Target="slides/slide62.xml"/><Relationship Id="rId118" Type="http://schemas.openxmlformats.org/officeDocument/2006/relationships/slide" Target="slides/slide116.xml"/><Relationship Id="rId139" Type="http://schemas.openxmlformats.org/officeDocument/2006/relationships/slide" Target="slides/slide137.xml"/><Relationship Id="rId85" Type="http://schemas.openxmlformats.org/officeDocument/2006/relationships/slide" Target="slides/slide83.xml"/><Relationship Id="rId150" Type="http://schemas.openxmlformats.org/officeDocument/2006/relationships/slide" Target="slides/slide148.xml"/><Relationship Id="rId171" Type="http://schemas.openxmlformats.org/officeDocument/2006/relationships/slide" Target="slides/slide169.xml"/><Relationship Id="rId192" Type="http://schemas.openxmlformats.org/officeDocument/2006/relationships/slide" Target="slides/slide190.xml"/><Relationship Id="rId206" Type="http://schemas.openxmlformats.org/officeDocument/2006/relationships/slide" Target="slides/slide204.xml"/><Relationship Id="rId12" Type="http://schemas.openxmlformats.org/officeDocument/2006/relationships/slide" Target="slides/slide10.xml"/><Relationship Id="rId33" Type="http://schemas.openxmlformats.org/officeDocument/2006/relationships/slide" Target="slides/slide31.xml"/><Relationship Id="rId108" Type="http://schemas.openxmlformats.org/officeDocument/2006/relationships/slide" Target="slides/slide106.xml"/><Relationship Id="rId129" Type="http://schemas.openxmlformats.org/officeDocument/2006/relationships/slide" Target="slides/slide127.xml"/><Relationship Id="rId54" Type="http://schemas.openxmlformats.org/officeDocument/2006/relationships/slide" Target="slides/slide52.xml"/><Relationship Id="rId75" Type="http://schemas.openxmlformats.org/officeDocument/2006/relationships/slide" Target="slides/slide73.xml"/><Relationship Id="rId96" Type="http://schemas.openxmlformats.org/officeDocument/2006/relationships/slide" Target="slides/slide94.xml"/><Relationship Id="rId140" Type="http://schemas.openxmlformats.org/officeDocument/2006/relationships/slide" Target="slides/slide138.xml"/><Relationship Id="rId161" Type="http://schemas.openxmlformats.org/officeDocument/2006/relationships/slide" Target="slides/slide159.xml"/><Relationship Id="rId182" Type="http://schemas.openxmlformats.org/officeDocument/2006/relationships/slide" Target="slides/slide180.xml"/><Relationship Id="rId6" Type="http://schemas.openxmlformats.org/officeDocument/2006/relationships/slide" Target="slides/slide4.xml"/><Relationship Id="rId23" Type="http://schemas.openxmlformats.org/officeDocument/2006/relationships/slide" Target="slides/slide21.xml"/><Relationship Id="rId119" Type="http://schemas.openxmlformats.org/officeDocument/2006/relationships/slide" Target="slides/slide117.xml"/><Relationship Id="rId44" Type="http://schemas.openxmlformats.org/officeDocument/2006/relationships/slide" Target="slides/slide42.xml"/><Relationship Id="rId65" Type="http://schemas.openxmlformats.org/officeDocument/2006/relationships/slide" Target="slides/slide63.xml"/><Relationship Id="rId86" Type="http://schemas.openxmlformats.org/officeDocument/2006/relationships/slide" Target="slides/slide84.xml"/><Relationship Id="rId130" Type="http://schemas.openxmlformats.org/officeDocument/2006/relationships/slide" Target="slides/slide128.xml"/><Relationship Id="rId151" Type="http://schemas.openxmlformats.org/officeDocument/2006/relationships/slide" Target="slides/slide149.xml"/><Relationship Id="rId172" Type="http://schemas.openxmlformats.org/officeDocument/2006/relationships/slide" Target="slides/slide170.xml"/><Relationship Id="rId193" Type="http://schemas.openxmlformats.org/officeDocument/2006/relationships/slide" Target="slides/slide191.xml"/><Relationship Id="rId207" Type="http://schemas.openxmlformats.org/officeDocument/2006/relationships/slide" Target="slides/slide205.xml"/><Relationship Id="rId13" Type="http://schemas.openxmlformats.org/officeDocument/2006/relationships/slide" Target="slides/slide11.xml"/><Relationship Id="rId109" Type="http://schemas.openxmlformats.org/officeDocument/2006/relationships/slide" Target="slides/slide107.xml"/><Relationship Id="rId34" Type="http://schemas.openxmlformats.org/officeDocument/2006/relationships/slide" Target="slides/slide32.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20" Type="http://schemas.openxmlformats.org/officeDocument/2006/relationships/slide" Target="slides/slide118.xml"/><Relationship Id="rId141" Type="http://schemas.openxmlformats.org/officeDocument/2006/relationships/slide" Target="slides/slide139.xml"/><Relationship Id="rId7" Type="http://schemas.openxmlformats.org/officeDocument/2006/relationships/slide" Target="slides/slide5.xml"/><Relationship Id="rId162" Type="http://schemas.openxmlformats.org/officeDocument/2006/relationships/slide" Target="slides/slide160.xml"/><Relationship Id="rId183" Type="http://schemas.openxmlformats.org/officeDocument/2006/relationships/slide" Target="slides/slide181.xml"/><Relationship Id="rId24" Type="http://schemas.openxmlformats.org/officeDocument/2006/relationships/slide" Target="slides/slide22.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31" Type="http://schemas.openxmlformats.org/officeDocument/2006/relationships/slide" Target="slides/slide129.xml"/><Relationship Id="rId152" Type="http://schemas.openxmlformats.org/officeDocument/2006/relationships/slide" Target="slides/slide150.xml"/><Relationship Id="rId173" Type="http://schemas.openxmlformats.org/officeDocument/2006/relationships/slide" Target="slides/slide171.xml"/><Relationship Id="rId194" Type="http://schemas.openxmlformats.org/officeDocument/2006/relationships/slide" Target="slides/slide192.xml"/><Relationship Id="rId208" Type="http://schemas.openxmlformats.org/officeDocument/2006/relationships/slide" Target="slides/slide206.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168" Type="http://schemas.openxmlformats.org/officeDocument/2006/relationships/slide" Target="slides/slide166.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163" Type="http://schemas.openxmlformats.org/officeDocument/2006/relationships/slide" Target="slides/slide161.xml"/><Relationship Id="rId184" Type="http://schemas.openxmlformats.org/officeDocument/2006/relationships/slide" Target="slides/slide182.xml"/><Relationship Id="rId189" Type="http://schemas.openxmlformats.org/officeDocument/2006/relationships/slide" Target="slides/slide187.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slide" Target="slides/slide135.xml"/><Relationship Id="rId158" Type="http://schemas.openxmlformats.org/officeDocument/2006/relationships/slide" Target="slides/slide156.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3" Type="http://schemas.openxmlformats.org/officeDocument/2006/relationships/slide" Target="slides/slide151.xml"/><Relationship Id="rId174" Type="http://schemas.openxmlformats.org/officeDocument/2006/relationships/slide" Target="slides/slide172.xml"/><Relationship Id="rId179" Type="http://schemas.openxmlformats.org/officeDocument/2006/relationships/slide" Target="slides/slide177.xml"/><Relationship Id="rId195" Type="http://schemas.openxmlformats.org/officeDocument/2006/relationships/slide" Target="slides/slide193.xml"/><Relationship Id="rId209" Type="http://schemas.openxmlformats.org/officeDocument/2006/relationships/notesMaster" Target="notesMasters/notesMaster1.xml"/><Relationship Id="rId190" Type="http://schemas.openxmlformats.org/officeDocument/2006/relationships/slide" Target="slides/slide188.xml"/><Relationship Id="rId204" Type="http://schemas.openxmlformats.org/officeDocument/2006/relationships/slide" Target="slides/slide202.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43" Type="http://schemas.openxmlformats.org/officeDocument/2006/relationships/slide" Target="slides/slide141.xml"/><Relationship Id="rId148" Type="http://schemas.openxmlformats.org/officeDocument/2006/relationships/slide" Target="slides/slide146.xml"/><Relationship Id="rId164" Type="http://schemas.openxmlformats.org/officeDocument/2006/relationships/slide" Target="slides/slide162.xml"/><Relationship Id="rId169" Type="http://schemas.openxmlformats.org/officeDocument/2006/relationships/slide" Target="slides/slide167.xml"/><Relationship Id="rId185" Type="http://schemas.openxmlformats.org/officeDocument/2006/relationships/slide" Target="slides/slide183.xml"/><Relationship Id="rId4" Type="http://schemas.openxmlformats.org/officeDocument/2006/relationships/slide" Target="slides/slide2.xml"/><Relationship Id="rId9" Type="http://schemas.openxmlformats.org/officeDocument/2006/relationships/slide" Target="slides/slide7.xml"/><Relationship Id="rId180" Type="http://schemas.openxmlformats.org/officeDocument/2006/relationships/slide" Target="slides/slide178.xml"/><Relationship Id="rId210" Type="http://schemas.openxmlformats.org/officeDocument/2006/relationships/presProps" Target="presProps.xml"/><Relationship Id="rId26" Type="http://schemas.openxmlformats.org/officeDocument/2006/relationships/slide" Target="slides/slide24.xml"/><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54" Type="http://schemas.openxmlformats.org/officeDocument/2006/relationships/slide" Target="slides/slide152.xml"/><Relationship Id="rId175" Type="http://schemas.openxmlformats.org/officeDocument/2006/relationships/slide" Target="slides/slide173.xml"/><Relationship Id="rId196" Type="http://schemas.openxmlformats.org/officeDocument/2006/relationships/slide" Target="slides/slide194.xml"/><Relationship Id="rId200" Type="http://schemas.openxmlformats.org/officeDocument/2006/relationships/slide" Target="slides/slide198.xml"/><Relationship Id="rId16" Type="http://schemas.openxmlformats.org/officeDocument/2006/relationships/slide" Target="slides/slide14.xml"/><Relationship Id="rId37" Type="http://schemas.openxmlformats.org/officeDocument/2006/relationships/slide" Target="slides/slide35.xml"/><Relationship Id="rId58" Type="http://schemas.openxmlformats.org/officeDocument/2006/relationships/slide" Target="slides/slide56.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44" Type="http://schemas.openxmlformats.org/officeDocument/2006/relationships/slide" Target="slides/slide142.xml"/><Relationship Id="rId90" Type="http://schemas.openxmlformats.org/officeDocument/2006/relationships/slide" Target="slides/slide88.xml"/><Relationship Id="rId165" Type="http://schemas.openxmlformats.org/officeDocument/2006/relationships/slide" Target="slides/slide163.xml"/><Relationship Id="rId186" Type="http://schemas.openxmlformats.org/officeDocument/2006/relationships/slide" Target="slides/slide184.xml"/><Relationship Id="rId211" Type="http://schemas.openxmlformats.org/officeDocument/2006/relationships/viewProps" Target="viewProps.xml"/><Relationship Id="rId27" Type="http://schemas.openxmlformats.org/officeDocument/2006/relationships/slide" Target="slides/slide25.xml"/><Relationship Id="rId48" Type="http://schemas.openxmlformats.org/officeDocument/2006/relationships/slide" Target="slides/slide46.xml"/><Relationship Id="rId69" Type="http://schemas.openxmlformats.org/officeDocument/2006/relationships/slide" Target="slides/slide67.xml"/><Relationship Id="rId113" Type="http://schemas.openxmlformats.org/officeDocument/2006/relationships/slide" Target="slides/slide111.xml"/><Relationship Id="rId134" Type="http://schemas.openxmlformats.org/officeDocument/2006/relationships/slide" Target="slides/slide132.xml"/><Relationship Id="rId80" Type="http://schemas.openxmlformats.org/officeDocument/2006/relationships/slide" Target="slides/slide78.xml"/><Relationship Id="rId155" Type="http://schemas.openxmlformats.org/officeDocument/2006/relationships/slide" Target="slides/slide153.xml"/><Relationship Id="rId176" Type="http://schemas.openxmlformats.org/officeDocument/2006/relationships/slide" Target="slides/slide174.xml"/><Relationship Id="rId197" Type="http://schemas.openxmlformats.org/officeDocument/2006/relationships/slide" Target="slides/slide195.xml"/><Relationship Id="rId201" Type="http://schemas.openxmlformats.org/officeDocument/2006/relationships/slide" Target="slides/slide199.xml"/><Relationship Id="rId17" Type="http://schemas.openxmlformats.org/officeDocument/2006/relationships/slide" Target="slides/slide15.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24" Type="http://schemas.openxmlformats.org/officeDocument/2006/relationships/slide" Target="slides/slide122.xml"/><Relationship Id="rId70" Type="http://schemas.openxmlformats.org/officeDocument/2006/relationships/slide" Target="slides/slide68.xml"/><Relationship Id="rId91" Type="http://schemas.openxmlformats.org/officeDocument/2006/relationships/slide" Target="slides/slide89.xml"/><Relationship Id="rId145" Type="http://schemas.openxmlformats.org/officeDocument/2006/relationships/slide" Target="slides/slide143.xml"/><Relationship Id="rId166" Type="http://schemas.openxmlformats.org/officeDocument/2006/relationships/slide" Target="slides/slide164.xml"/><Relationship Id="rId187" Type="http://schemas.openxmlformats.org/officeDocument/2006/relationships/slide" Target="slides/slide185.xml"/><Relationship Id="rId1" Type="http://schemas.openxmlformats.org/officeDocument/2006/relationships/slideMaster" Target="slideMasters/slideMaster1.xml"/><Relationship Id="rId212" Type="http://schemas.openxmlformats.org/officeDocument/2006/relationships/theme" Target="theme/theme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60" Type="http://schemas.openxmlformats.org/officeDocument/2006/relationships/slide" Target="slides/slide58.xml"/><Relationship Id="rId81" Type="http://schemas.openxmlformats.org/officeDocument/2006/relationships/slide" Target="slides/slide79.xml"/><Relationship Id="rId135" Type="http://schemas.openxmlformats.org/officeDocument/2006/relationships/slide" Target="slides/slide133.xml"/><Relationship Id="rId156" Type="http://schemas.openxmlformats.org/officeDocument/2006/relationships/slide" Target="slides/slide154.xml"/><Relationship Id="rId177" Type="http://schemas.openxmlformats.org/officeDocument/2006/relationships/slide" Target="slides/slide175.xml"/><Relationship Id="rId198" Type="http://schemas.openxmlformats.org/officeDocument/2006/relationships/slide" Target="slides/slide196.xml"/><Relationship Id="rId202" Type="http://schemas.openxmlformats.org/officeDocument/2006/relationships/slide" Target="slides/slide200.xml"/><Relationship Id="rId18" Type="http://schemas.openxmlformats.org/officeDocument/2006/relationships/slide" Target="slides/slide16.xml"/><Relationship Id="rId39" Type="http://schemas.openxmlformats.org/officeDocument/2006/relationships/slide" Target="slides/slide37.xml"/><Relationship Id="rId50" Type="http://schemas.openxmlformats.org/officeDocument/2006/relationships/slide" Target="slides/slide48.xml"/><Relationship Id="rId104" Type="http://schemas.openxmlformats.org/officeDocument/2006/relationships/slide" Target="slides/slide102.xml"/><Relationship Id="rId125" Type="http://schemas.openxmlformats.org/officeDocument/2006/relationships/slide" Target="slides/slide123.xml"/><Relationship Id="rId146" Type="http://schemas.openxmlformats.org/officeDocument/2006/relationships/slide" Target="slides/slide144.xml"/><Relationship Id="rId167" Type="http://schemas.openxmlformats.org/officeDocument/2006/relationships/slide" Target="slides/slide165.xml"/><Relationship Id="rId188" Type="http://schemas.openxmlformats.org/officeDocument/2006/relationships/slide" Target="slides/slide186.xml"/><Relationship Id="rId71" Type="http://schemas.openxmlformats.org/officeDocument/2006/relationships/slide" Target="slides/slide69.xml"/><Relationship Id="rId92" Type="http://schemas.openxmlformats.org/officeDocument/2006/relationships/slide" Target="slides/slide90.xml"/><Relationship Id="rId213" Type="http://schemas.openxmlformats.org/officeDocument/2006/relationships/tableStyles" Target="tableStyles.xml"/><Relationship Id="rId2" Type="http://schemas.openxmlformats.org/officeDocument/2006/relationships/slideMaster" Target="slideMasters/slideMaster2.xml"/><Relationship Id="rId29" Type="http://schemas.openxmlformats.org/officeDocument/2006/relationships/slide" Target="slides/slide27.xml"/><Relationship Id="rId40" Type="http://schemas.openxmlformats.org/officeDocument/2006/relationships/slide" Target="slides/slide38.xml"/><Relationship Id="rId115" Type="http://schemas.openxmlformats.org/officeDocument/2006/relationships/slide" Target="slides/slide113.xml"/><Relationship Id="rId136" Type="http://schemas.openxmlformats.org/officeDocument/2006/relationships/slide" Target="slides/slide134.xml"/><Relationship Id="rId157" Type="http://schemas.openxmlformats.org/officeDocument/2006/relationships/slide" Target="slides/slide155.xml"/><Relationship Id="rId178" Type="http://schemas.openxmlformats.org/officeDocument/2006/relationships/slide" Target="slides/slide176.xml"/><Relationship Id="rId61" Type="http://schemas.openxmlformats.org/officeDocument/2006/relationships/slide" Target="slides/slide59.xml"/><Relationship Id="rId82" Type="http://schemas.openxmlformats.org/officeDocument/2006/relationships/slide" Target="slides/slide80.xml"/><Relationship Id="rId199" Type="http://schemas.openxmlformats.org/officeDocument/2006/relationships/slide" Target="slides/slide197.xml"/><Relationship Id="rId203" Type="http://schemas.openxmlformats.org/officeDocument/2006/relationships/slide" Target="slides/slide20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FA1BDE2-C25C-4272-94A4-3A0D4A565073}" type="datetimeFigureOut">
              <a:rPr lang="fr-FR" smtClean="0"/>
              <a:pPr/>
              <a:t>25/04/2024</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D9D0A2-4D23-4686-912B-7D94E424B7F3}" type="slidenum">
              <a:rPr lang="fr-FR" smtClean="0"/>
              <a:pPr/>
              <a:t>‹N°›</a:t>
            </a:fld>
            <a:endParaRPr lang="fr-FR"/>
          </a:p>
        </p:txBody>
      </p:sp>
    </p:spTree>
    <p:extLst>
      <p:ext uri="{BB962C8B-B14F-4D97-AF65-F5344CB8AC3E}">
        <p14:creationId xmlns:p14="http://schemas.microsoft.com/office/powerpoint/2010/main" val="41537889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a:t>
            </a:fld>
            <a:endParaRPr lang="fr-FR" dirty="0"/>
          </a:p>
        </p:txBody>
      </p:sp>
    </p:spTree>
    <p:extLst>
      <p:ext uri="{BB962C8B-B14F-4D97-AF65-F5344CB8AC3E}">
        <p14:creationId xmlns:p14="http://schemas.microsoft.com/office/powerpoint/2010/main" val="3111170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10</a:t>
            </a:fld>
            <a:endParaRPr lang="fr-FR"/>
          </a:p>
        </p:txBody>
      </p:sp>
    </p:spTree>
    <p:extLst>
      <p:ext uri="{BB962C8B-B14F-4D97-AF65-F5344CB8AC3E}">
        <p14:creationId xmlns:p14="http://schemas.microsoft.com/office/powerpoint/2010/main" val="2597594184"/>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100</a:t>
            </a:fld>
            <a:endParaRPr lang="fr-FR"/>
          </a:p>
        </p:txBody>
      </p:sp>
    </p:spTree>
    <p:extLst>
      <p:ext uri="{BB962C8B-B14F-4D97-AF65-F5344CB8AC3E}">
        <p14:creationId xmlns:p14="http://schemas.microsoft.com/office/powerpoint/2010/main" val="623166350"/>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101</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31259710"/>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102</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39112742"/>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103</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84750606"/>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104</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0980921"/>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105</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13626903"/>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106</a:t>
            </a:fld>
            <a:endParaRPr lang="fr-FR" dirty="0"/>
          </a:p>
        </p:txBody>
      </p:sp>
    </p:spTree>
    <p:extLst>
      <p:ext uri="{BB962C8B-B14F-4D97-AF65-F5344CB8AC3E}">
        <p14:creationId xmlns:p14="http://schemas.microsoft.com/office/powerpoint/2010/main" val="3834014544"/>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107</a:t>
            </a:fld>
            <a:endParaRPr lang="fr-FR"/>
          </a:p>
        </p:txBody>
      </p:sp>
    </p:spTree>
    <p:extLst>
      <p:ext uri="{BB962C8B-B14F-4D97-AF65-F5344CB8AC3E}">
        <p14:creationId xmlns:p14="http://schemas.microsoft.com/office/powerpoint/2010/main" val="2402396405"/>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108</a:t>
            </a:fld>
            <a:endParaRPr lang="fr-FR"/>
          </a:p>
        </p:txBody>
      </p:sp>
    </p:spTree>
    <p:extLst>
      <p:ext uri="{BB962C8B-B14F-4D97-AF65-F5344CB8AC3E}">
        <p14:creationId xmlns:p14="http://schemas.microsoft.com/office/powerpoint/2010/main" val="1061909236"/>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109</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000746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11</a:t>
            </a:fld>
            <a:endParaRPr lang="fr-FR"/>
          </a:p>
        </p:txBody>
      </p:sp>
    </p:spTree>
    <p:extLst>
      <p:ext uri="{BB962C8B-B14F-4D97-AF65-F5344CB8AC3E}">
        <p14:creationId xmlns:p14="http://schemas.microsoft.com/office/powerpoint/2010/main" val="2688502615"/>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19409825"/>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111</a:t>
            </a:fld>
            <a:endParaRPr lang="fr-FR"/>
          </a:p>
        </p:txBody>
      </p:sp>
    </p:spTree>
    <p:extLst>
      <p:ext uri="{BB962C8B-B14F-4D97-AF65-F5344CB8AC3E}">
        <p14:creationId xmlns:p14="http://schemas.microsoft.com/office/powerpoint/2010/main" val="1263152683"/>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112</a:t>
            </a:fld>
            <a:endParaRPr lang="fr-FR"/>
          </a:p>
        </p:txBody>
      </p:sp>
    </p:spTree>
    <p:extLst>
      <p:ext uri="{BB962C8B-B14F-4D97-AF65-F5344CB8AC3E}">
        <p14:creationId xmlns:p14="http://schemas.microsoft.com/office/powerpoint/2010/main" val="4111517051"/>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113</a:t>
            </a:fld>
            <a:endParaRPr lang="fr-FR"/>
          </a:p>
        </p:txBody>
      </p:sp>
    </p:spTree>
    <p:extLst>
      <p:ext uri="{BB962C8B-B14F-4D97-AF65-F5344CB8AC3E}">
        <p14:creationId xmlns:p14="http://schemas.microsoft.com/office/powerpoint/2010/main" val="1345555960"/>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114</a:t>
            </a:fld>
            <a:endParaRPr lang="fr-FR"/>
          </a:p>
        </p:txBody>
      </p:sp>
    </p:spTree>
    <p:extLst>
      <p:ext uri="{BB962C8B-B14F-4D97-AF65-F5344CB8AC3E}">
        <p14:creationId xmlns:p14="http://schemas.microsoft.com/office/powerpoint/2010/main" val="2730473706"/>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115</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99423838"/>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116</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44750655"/>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117</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2573181"/>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118</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81420912"/>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119</a:t>
            </a:fld>
            <a:endParaRPr lang="fr-FR"/>
          </a:p>
        </p:txBody>
      </p:sp>
    </p:spTree>
    <p:extLst>
      <p:ext uri="{BB962C8B-B14F-4D97-AF65-F5344CB8AC3E}">
        <p14:creationId xmlns:p14="http://schemas.microsoft.com/office/powerpoint/2010/main" val="14703070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12</a:t>
            </a:fld>
            <a:endParaRPr lang="fr-FR"/>
          </a:p>
        </p:txBody>
      </p:sp>
    </p:spTree>
    <p:extLst>
      <p:ext uri="{BB962C8B-B14F-4D97-AF65-F5344CB8AC3E}">
        <p14:creationId xmlns:p14="http://schemas.microsoft.com/office/powerpoint/2010/main" val="3708254623"/>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120</a:t>
            </a:fld>
            <a:endParaRPr lang="fr-FR"/>
          </a:p>
        </p:txBody>
      </p:sp>
    </p:spTree>
    <p:extLst>
      <p:ext uri="{BB962C8B-B14F-4D97-AF65-F5344CB8AC3E}">
        <p14:creationId xmlns:p14="http://schemas.microsoft.com/office/powerpoint/2010/main" val="1032746540"/>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121</a:t>
            </a:fld>
            <a:endParaRPr lang="fr-FR"/>
          </a:p>
        </p:txBody>
      </p:sp>
    </p:spTree>
    <p:extLst>
      <p:ext uri="{BB962C8B-B14F-4D97-AF65-F5344CB8AC3E}">
        <p14:creationId xmlns:p14="http://schemas.microsoft.com/office/powerpoint/2010/main" val="2683728103"/>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122</a:t>
            </a:fld>
            <a:endParaRPr lang="fr-FR"/>
          </a:p>
        </p:txBody>
      </p:sp>
    </p:spTree>
    <p:extLst>
      <p:ext uri="{BB962C8B-B14F-4D97-AF65-F5344CB8AC3E}">
        <p14:creationId xmlns:p14="http://schemas.microsoft.com/office/powerpoint/2010/main" val="2597594184"/>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123</a:t>
            </a:fld>
            <a:endParaRPr lang="fr-FR"/>
          </a:p>
        </p:txBody>
      </p:sp>
    </p:spTree>
    <p:extLst>
      <p:ext uri="{BB962C8B-B14F-4D97-AF65-F5344CB8AC3E}">
        <p14:creationId xmlns:p14="http://schemas.microsoft.com/office/powerpoint/2010/main" val="2688502615"/>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124</a:t>
            </a:fld>
            <a:endParaRPr lang="fr-FR"/>
          </a:p>
        </p:txBody>
      </p:sp>
    </p:spTree>
    <p:extLst>
      <p:ext uri="{BB962C8B-B14F-4D97-AF65-F5344CB8AC3E}">
        <p14:creationId xmlns:p14="http://schemas.microsoft.com/office/powerpoint/2010/main" val="4143678880"/>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125</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53105781"/>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126</a:t>
            </a:fld>
            <a:endParaRPr lang="fr-FR"/>
          </a:p>
        </p:txBody>
      </p:sp>
    </p:spTree>
    <p:extLst>
      <p:ext uri="{BB962C8B-B14F-4D97-AF65-F5344CB8AC3E}">
        <p14:creationId xmlns:p14="http://schemas.microsoft.com/office/powerpoint/2010/main" val="2888451380"/>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127</a:t>
            </a:fld>
            <a:endParaRPr lang="fr-FR"/>
          </a:p>
        </p:txBody>
      </p:sp>
    </p:spTree>
    <p:extLst>
      <p:ext uri="{BB962C8B-B14F-4D97-AF65-F5344CB8AC3E}">
        <p14:creationId xmlns:p14="http://schemas.microsoft.com/office/powerpoint/2010/main" val="948743536"/>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128</a:t>
            </a:fld>
            <a:endParaRPr lang="fr-FR"/>
          </a:p>
        </p:txBody>
      </p:sp>
    </p:spTree>
    <p:extLst>
      <p:ext uri="{BB962C8B-B14F-4D97-AF65-F5344CB8AC3E}">
        <p14:creationId xmlns:p14="http://schemas.microsoft.com/office/powerpoint/2010/main" val="153577907"/>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129</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818869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49042809"/>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130</a:t>
            </a:fld>
            <a:endParaRPr lang="fr-FR"/>
          </a:p>
        </p:txBody>
      </p:sp>
    </p:spTree>
    <p:extLst>
      <p:ext uri="{BB962C8B-B14F-4D97-AF65-F5344CB8AC3E}">
        <p14:creationId xmlns:p14="http://schemas.microsoft.com/office/powerpoint/2010/main" val="2974986693"/>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131</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84311282"/>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132</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54921050"/>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133</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31383954"/>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134</a:t>
            </a:fld>
            <a:endParaRPr lang="fr-FR" dirty="0"/>
          </a:p>
        </p:txBody>
      </p:sp>
    </p:spTree>
    <p:extLst>
      <p:ext uri="{BB962C8B-B14F-4D97-AF65-F5344CB8AC3E}">
        <p14:creationId xmlns:p14="http://schemas.microsoft.com/office/powerpoint/2010/main" val="3269102190"/>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135</a:t>
            </a:fld>
            <a:endParaRPr lang="fr-FR"/>
          </a:p>
        </p:txBody>
      </p:sp>
    </p:spTree>
    <p:extLst>
      <p:ext uri="{BB962C8B-B14F-4D97-AF65-F5344CB8AC3E}">
        <p14:creationId xmlns:p14="http://schemas.microsoft.com/office/powerpoint/2010/main" val="1542650539"/>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136</a:t>
            </a:fld>
            <a:endParaRPr lang="fr-FR"/>
          </a:p>
        </p:txBody>
      </p:sp>
    </p:spTree>
    <p:extLst>
      <p:ext uri="{BB962C8B-B14F-4D97-AF65-F5344CB8AC3E}">
        <p14:creationId xmlns:p14="http://schemas.microsoft.com/office/powerpoint/2010/main" val="3235517928"/>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137</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89143512"/>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138</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28091534"/>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139</a:t>
            </a:fld>
            <a:endParaRPr lang="fr-FR"/>
          </a:p>
        </p:txBody>
      </p:sp>
    </p:spTree>
    <p:extLst>
      <p:ext uri="{BB962C8B-B14F-4D97-AF65-F5344CB8AC3E}">
        <p14:creationId xmlns:p14="http://schemas.microsoft.com/office/powerpoint/2010/main" val="31009425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14</a:t>
            </a:fld>
            <a:endParaRPr lang="fr-FR"/>
          </a:p>
        </p:txBody>
      </p:sp>
    </p:spTree>
    <p:extLst>
      <p:ext uri="{BB962C8B-B14F-4D97-AF65-F5344CB8AC3E}">
        <p14:creationId xmlns:p14="http://schemas.microsoft.com/office/powerpoint/2010/main" val="3163694411"/>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140</a:t>
            </a:fld>
            <a:endParaRPr lang="fr-FR"/>
          </a:p>
        </p:txBody>
      </p:sp>
    </p:spTree>
    <p:extLst>
      <p:ext uri="{BB962C8B-B14F-4D97-AF65-F5344CB8AC3E}">
        <p14:creationId xmlns:p14="http://schemas.microsoft.com/office/powerpoint/2010/main" val="130186318"/>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141</a:t>
            </a:fld>
            <a:endParaRPr lang="fr-FR"/>
          </a:p>
        </p:txBody>
      </p:sp>
    </p:spTree>
    <p:extLst>
      <p:ext uri="{BB962C8B-B14F-4D97-AF65-F5344CB8AC3E}">
        <p14:creationId xmlns:p14="http://schemas.microsoft.com/office/powerpoint/2010/main" val="1324879230"/>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142</a:t>
            </a:fld>
            <a:endParaRPr lang="fr-FR" dirty="0"/>
          </a:p>
        </p:txBody>
      </p:sp>
    </p:spTree>
    <p:extLst>
      <p:ext uri="{BB962C8B-B14F-4D97-AF65-F5344CB8AC3E}">
        <p14:creationId xmlns:p14="http://schemas.microsoft.com/office/powerpoint/2010/main" val="1379580451"/>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143</a:t>
            </a:fld>
            <a:endParaRPr lang="fr-FR"/>
          </a:p>
        </p:txBody>
      </p:sp>
    </p:spTree>
    <p:extLst>
      <p:ext uri="{BB962C8B-B14F-4D97-AF65-F5344CB8AC3E}">
        <p14:creationId xmlns:p14="http://schemas.microsoft.com/office/powerpoint/2010/main" val="840080829"/>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144</a:t>
            </a:fld>
            <a:endParaRPr lang="fr-FR"/>
          </a:p>
        </p:txBody>
      </p:sp>
    </p:spTree>
    <p:extLst>
      <p:ext uri="{BB962C8B-B14F-4D97-AF65-F5344CB8AC3E}">
        <p14:creationId xmlns:p14="http://schemas.microsoft.com/office/powerpoint/2010/main" val="1782244731"/>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145</a:t>
            </a:fld>
            <a:endParaRPr lang="fr-FR"/>
          </a:p>
        </p:txBody>
      </p:sp>
    </p:spTree>
    <p:extLst>
      <p:ext uri="{BB962C8B-B14F-4D97-AF65-F5344CB8AC3E}">
        <p14:creationId xmlns:p14="http://schemas.microsoft.com/office/powerpoint/2010/main" val="3084632939"/>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146</a:t>
            </a:fld>
            <a:endParaRPr lang="fr-FR"/>
          </a:p>
        </p:txBody>
      </p:sp>
    </p:spTree>
    <p:extLst>
      <p:ext uri="{BB962C8B-B14F-4D97-AF65-F5344CB8AC3E}">
        <p14:creationId xmlns:p14="http://schemas.microsoft.com/office/powerpoint/2010/main" val="1086113087"/>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147</a:t>
            </a:fld>
            <a:endParaRPr lang="fr-FR"/>
          </a:p>
        </p:txBody>
      </p:sp>
    </p:spTree>
    <p:extLst>
      <p:ext uri="{BB962C8B-B14F-4D97-AF65-F5344CB8AC3E}">
        <p14:creationId xmlns:p14="http://schemas.microsoft.com/office/powerpoint/2010/main" val="2033531894"/>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148</a:t>
            </a:fld>
            <a:endParaRPr lang="fr-FR"/>
          </a:p>
        </p:txBody>
      </p:sp>
    </p:spTree>
    <p:extLst>
      <p:ext uri="{BB962C8B-B14F-4D97-AF65-F5344CB8AC3E}">
        <p14:creationId xmlns:p14="http://schemas.microsoft.com/office/powerpoint/2010/main" val="4022473284"/>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149</a:t>
            </a:fld>
            <a:endParaRPr lang="fr-FR"/>
          </a:p>
        </p:txBody>
      </p:sp>
    </p:spTree>
    <p:extLst>
      <p:ext uri="{BB962C8B-B14F-4D97-AF65-F5344CB8AC3E}">
        <p14:creationId xmlns:p14="http://schemas.microsoft.com/office/powerpoint/2010/main" val="11008266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15</a:t>
            </a:fld>
            <a:endParaRPr lang="fr-FR"/>
          </a:p>
        </p:txBody>
      </p:sp>
    </p:spTree>
    <p:extLst>
      <p:ext uri="{BB962C8B-B14F-4D97-AF65-F5344CB8AC3E}">
        <p14:creationId xmlns:p14="http://schemas.microsoft.com/office/powerpoint/2010/main" val="3784818797"/>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150</a:t>
            </a:fld>
            <a:endParaRPr lang="fr-FR"/>
          </a:p>
        </p:txBody>
      </p:sp>
    </p:spTree>
    <p:extLst>
      <p:ext uri="{BB962C8B-B14F-4D97-AF65-F5344CB8AC3E}">
        <p14:creationId xmlns:p14="http://schemas.microsoft.com/office/powerpoint/2010/main" val="1290549851"/>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151</a:t>
            </a:fld>
            <a:endParaRPr lang="fr-FR"/>
          </a:p>
        </p:txBody>
      </p:sp>
    </p:spTree>
    <p:extLst>
      <p:ext uri="{BB962C8B-B14F-4D97-AF65-F5344CB8AC3E}">
        <p14:creationId xmlns:p14="http://schemas.microsoft.com/office/powerpoint/2010/main" val="3014746845"/>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152</a:t>
            </a:fld>
            <a:endParaRPr lang="fr-FR"/>
          </a:p>
        </p:txBody>
      </p:sp>
    </p:spTree>
    <p:extLst>
      <p:ext uri="{BB962C8B-B14F-4D97-AF65-F5344CB8AC3E}">
        <p14:creationId xmlns:p14="http://schemas.microsoft.com/office/powerpoint/2010/main" val="2438234471"/>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153</a:t>
            </a:fld>
            <a:endParaRPr lang="fr-FR"/>
          </a:p>
        </p:txBody>
      </p:sp>
    </p:spTree>
    <p:extLst>
      <p:ext uri="{BB962C8B-B14F-4D97-AF65-F5344CB8AC3E}">
        <p14:creationId xmlns:p14="http://schemas.microsoft.com/office/powerpoint/2010/main" val="3931910266"/>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154</a:t>
            </a:fld>
            <a:endParaRPr lang="fr-FR"/>
          </a:p>
        </p:txBody>
      </p:sp>
    </p:spTree>
    <p:extLst>
      <p:ext uri="{BB962C8B-B14F-4D97-AF65-F5344CB8AC3E}">
        <p14:creationId xmlns:p14="http://schemas.microsoft.com/office/powerpoint/2010/main" val="1338783563"/>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155</a:t>
            </a:fld>
            <a:endParaRPr lang="fr-FR"/>
          </a:p>
        </p:txBody>
      </p:sp>
    </p:spTree>
    <p:extLst>
      <p:ext uri="{BB962C8B-B14F-4D97-AF65-F5344CB8AC3E}">
        <p14:creationId xmlns:p14="http://schemas.microsoft.com/office/powerpoint/2010/main" val="3164257183"/>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156</a:t>
            </a:fld>
            <a:endParaRPr lang="fr-FR"/>
          </a:p>
        </p:txBody>
      </p:sp>
    </p:spTree>
    <p:extLst>
      <p:ext uri="{BB962C8B-B14F-4D97-AF65-F5344CB8AC3E}">
        <p14:creationId xmlns:p14="http://schemas.microsoft.com/office/powerpoint/2010/main" val="962456305"/>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157</a:t>
            </a:fld>
            <a:endParaRPr lang="fr-FR"/>
          </a:p>
        </p:txBody>
      </p:sp>
    </p:spTree>
    <p:extLst>
      <p:ext uri="{BB962C8B-B14F-4D97-AF65-F5344CB8AC3E}">
        <p14:creationId xmlns:p14="http://schemas.microsoft.com/office/powerpoint/2010/main" val="3974220486"/>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158</a:t>
            </a:fld>
            <a:endParaRPr lang="fr-FR"/>
          </a:p>
        </p:txBody>
      </p:sp>
    </p:spTree>
    <p:extLst>
      <p:ext uri="{BB962C8B-B14F-4D97-AF65-F5344CB8AC3E}">
        <p14:creationId xmlns:p14="http://schemas.microsoft.com/office/powerpoint/2010/main" val="391650090"/>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159</a:t>
            </a:fld>
            <a:endParaRPr lang="fr-FR"/>
          </a:p>
        </p:txBody>
      </p:sp>
    </p:spTree>
    <p:extLst>
      <p:ext uri="{BB962C8B-B14F-4D97-AF65-F5344CB8AC3E}">
        <p14:creationId xmlns:p14="http://schemas.microsoft.com/office/powerpoint/2010/main" val="17697295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16</a:t>
            </a:fld>
            <a:endParaRPr lang="fr-FR"/>
          </a:p>
        </p:txBody>
      </p:sp>
    </p:spTree>
    <p:extLst>
      <p:ext uri="{BB962C8B-B14F-4D97-AF65-F5344CB8AC3E}">
        <p14:creationId xmlns:p14="http://schemas.microsoft.com/office/powerpoint/2010/main" val="1127838892"/>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160</a:t>
            </a:fld>
            <a:endParaRPr lang="fr-FR"/>
          </a:p>
        </p:txBody>
      </p:sp>
    </p:spTree>
    <p:extLst>
      <p:ext uri="{BB962C8B-B14F-4D97-AF65-F5344CB8AC3E}">
        <p14:creationId xmlns:p14="http://schemas.microsoft.com/office/powerpoint/2010/main" val="3052706301"/>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161</a:t>
            </a:fld>
            <a:endParaRPr lang="fr-FR"/>
          </a:p>
        </p:txBody>
      </p:sp>
    </p:spTree>
    <p:extLst>
      <p:ext uri="{BB962C8B-B14F-4D97-AF65-F5344CB8AC3E}">
        <p14:creationId xmlns:p14="http://schemas.microsoft.com/office/powerpoint/2010/main" val="2277427422"/>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162</a:t>
            </a:fld>
            <a:endParaRPr lang="fr-FR"/>
          </a:p>
        </p:txBody>
      </p:sp>
    </p:spTree>
    <p:extLst>
      <p:ext uri="{BB962C8B-B14F-4D97-AF65-F5344CB8AC3E}">
        <p14:creationId xmlns:p14="http://schemas.microsoft.com/office/powerpoint/2010/main" val="3497533013"/>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163</a:t>
            </a:fld>
            <a:endParaRPr lang="fr-FR"/>
          </a:p>
        </p:txBody>
      </p:sp>
    </p:spTree>
    <p:extLst>
      <p:ext uri="{BB962C8B-B14F-4D97-AF65-F5344CB8AC3E}">
        <p14:creationId xmlns:p14="http://schemas.microsoft.com/office/powerpoint/2010/main" val="583310528"/>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164</a:t>
            </a:fld>
            <a:endParaRPr lang="fr-FR"/>
          </a:p>
        </p:txBody>
      </p:sp>
    </p:spTree>
    <p:extLst>
      <p:ext uri="{BB962C8B-B14F-4D97-AF65-F5344CB8AC3E}">
        <p14:creationId xmlns:p14="http://schemas.microsoft.com/office/powerpoint/2010/main" val="2278807023"/>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165</a:t>
            </a:fld>
            <a:endParaRPr lang="fr-FR"/>
          </a:p>
        </p:txBody>
      </p:sp>
    </p:spTree>
    <p:extLst>
      <p:ext uri="{BB962C8B-B14F-4D97-AF65-F5344CB8AC3E}">
        <p14:creationId xmlns:p14="http://schemas.microsoft.com/office/powerpoint/2010/main" val="1434626207"/>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166</a:t>
            </a:fld>
            <a:endParaRPr lang="fr-FR"/>
          </a:p>
        </p:txBody>
      </p:sp>
    </p:spTree>
    <p:extLst>
      <p:ext uri="{BB962C8B-B14F-4D97-AF65-F5344CB8AC3E}">
        <p14:creationId xmlns:p14="http://schemas.microsoft.com/office/powerpoint/2010/main" val="166297"/>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167</a:t>
            </a:fld>
            <a:endParaRPr lang="fr-FR"/>
          </a:p>
        </p:txBody>
      </p:sp>
    </p:spTree>
    <p:extLst>
      <p:ext uri="{BB962C8B-B14F-4D97-AF65-F5344CB8AC3E}">
        <p14:creationId xmlns:p14="http://schemas.microsoft.com/office/powerpoint/2010/main" val="4243502777"/>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168</a:t>
            </a:fld>
            <a:endParaRPr lang="fr-FR"/>
          </a:p>
        </p:txBody>
      </p:sp>
    </p:spTree>
    <p:extLst>
      <p:ext uri="{BB962C8B-B14F-4D97-AF65-F5344CB8AC3E}">
        <p14:creationId xmlns:p14="http://schemas.microsoft.com/office/powerpoint/2010/main" val="1373379490"/>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169</a:t>
            </a:fld>
            <a:endParaRPr lang="fr-FR"/>
          </a:p>
        </p:txBody>
      </p:sp>
    </p:spTree>
    <p:extLst>
      <p:ext uri="{BB962C8B-B14F-4D97-AF65-F5344CB8AC3E}">
        <p14:creationId xmlns:p14="http://schemas.microsoft.com/office/powerpoint/2010/main" val="23426459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01461076"/>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170</a:t>
            </a:fld>
            <a:endParaRPr lang="fr-FR"/>
          </a:p>
        </p:txBody>
      </p:sp>
    </p:spTree>
    <p:extLst>
      <p:ext uri="{BB962C8B-B14F-4D97-AF65-F5344CB8AC3E}">
        <p14:creationId xmlns:p14="http://schemas.microsoft.com/office/powerpoint/2010/main" val="3554937458"/>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171</a:t>
            </a:fld>
            <a:endParaRPr lang="fr-FR" dirty="0"/>
          </a:p>
        </p:txBody>
      </p:sp>
    </p:spTree>
    <p:extLst>
      <p:ext uri="{BB962C8B-B14F-4D97-AF65-F5344CB8AC3E}">
        <p14:creationId xmlns:p14="http://schemas.microsoft.com/office/powerpoint/2010/main" val="2637524382"/>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172</a:t>
            </a:fld>
            <a:endParaRPr lang="fr-FR"/>
          </a:p>
        </p:txBody>
      </p:sp>
    </p:spTree>
    <p:extLst>
      <p:ext uri="{BB962C8B-B14F-4D97-AF65-F5344CB8AC3E}">
        <p14:creationId xmlns:p14="http://schemas.microsoft.com/office/powerpoint/2010/main" val="2446278322"/>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173</a:t>
            </a:fld>
            <a:endParaRPr lang="fr-FR"/>
          </a:p>
        </p:txBody>
      </p:sp>
    </p:spTree>
    <p:extLst>
      <p:ext uri="{BB962C8B-B14F-4D97-AF65-F5344CB8AC3E}">
        <p14:creationId xmlns:p14="http://schemas.microsoft.com/office/powerpoint/2010/main" val="3984481618"/>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174</a:t>
            </a:fld>
            <a:endParaRPr lang="fr-FR"/>
          </a:p>
        </p:txBody>
      </p:sp>
    </p:spTree>
    <p:extLst>
      <p:ext uri="{BB962C8B-B14F-4D97-AF65-F5344CB8AC3E}">
        <p14:creationId xmlns:p14="http://schemas.microsoft.com/office/powerpoint/2010/main" val="3414518428"/>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175</a:t>
            </a:fld>
            <a:endParaRPr lang="fr-FR"/>
          </a:p>
        </p:txBody>
      </p:sp>
    </p:spTree>
    <p:extLst>
      <p:ext uri="{BB962C8B-B14F-4D97-AF65-F5344CB8AC3E}">
        <p14:creationId xmlns:p14="http://schemas.microsoft.com/office/powerpoint/2010/main" val="3830684203"/>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176</a:t>
            </a:fld>
            <a:endParaRPr lang="fr-FR"/>
          </a:p>
        </p:txBody>
      </p:sp>
    </p:spTree>
    <p:extLst>
      <p:ext uri="{BB962C8B-B14F-4D97-AF65-F5344CB8AC3E}">
        <p14:creationId xmlns:p14="http://schemas.microsoft.com/office/powerpoint/2010/main" val="3425087810"/>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177</a:t>
            </a:fld>
            <a:endParaRPr lang="fr-FR"/>
          </a:p>
        </p:txBody>
      </p:sp>
    </p:spTree>
    <p:extLst>
      <p:ext uri="{BB962C8B-B14F-4D97-AF65-F5344CB8AC3E}">
        <p14:creationId xmlns:p14="http://schemas.microsoft.com/office/powerpoint/2010/main" val="1401242996"/>
      </p:ext>
    </p:extLst>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178</a:t>
            </a:fld>
            <a:endParaRPr lang="fr-FR"/>
          </a:p>
        </p:txBody>
      </p:sp>
    </p:spTree>
    <p:extLst>
      <p:ext uri="{BB962C8B-B14F-4D97-AF65-F5344CB8AC3E}">
        <p14:creationId xmlns:p14="http://schemas.microsoft.com/office/powerpoint/2010/main" val="3786210709"/>
      </p:ext>
    </p:extLst>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179</a:t>
            </a:fld>
            <a:endParaRPr lang="fr-FR"/>
          </a:p>
        </p:txBody>
      </p:sp>
    </p:spTree>
    <p:extLst>
      <p:ext uri="{BB962C8B-B14F-4D97-AF65-F5344CB8AC3E}">
        <p14:creationId xmlns:p14="http://schemas.microsoft.com/office/powerpoint/2010/main" val="12517321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18</a:t>
            </a:fld>
            <a:endParaRPr lang="fr-FR"/>
          </a:p>
        </p:txBody>
      </p:sp>
    </p:spTree>
    <p:extLst>
      <p:ext uri="{BB962C8B-B14F-4D97-AF65-F5344CB8AC3E}">
        <p14:creationId xmlns:p14="http://schemas.microsoft.com/office/powerpoint/2010/main" val="198691802"/>
      </p:ext>
    </p:extLst>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180</a:t>
            </a:fld>
            <a:endParaRPr lang="fr-FR"/>
          </a:p>
        </p:txBody>
      </p:sp>
    </p:spTree>
    <p:extLst>
      <p:ext uri="{BB962C8B-B14F-4D97-AF65-F5344CB8AC3E}">
        <p14:creationId xmlns:p14="http://schemas.microsoft.com/office/powerpoint/2010/main" val="374632715"/>
      </p:ext>
    </p:extLst>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181</a:t>
            </a:fld>
            <a:endParaRPr lang="fr-FR"/>
          </a:p>
        </p:txBody>
      </p:sp>
    </p:spTree>
    <p:extLst>
      <p:ext uri="{BB962C8B-B14F-4D97-AF65-F5344CB8AC3E}">
        <p14:creationId xmlns:p14="http://schemas.microsoft.com/office/powerpoint/2010/main" val="3345445275"/>
      </p:ext>
    </p:extLst>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182</a:t>
            </a:fld>
            <a:endParaRPr lang="fr-FR"/>
          </a:p>
        </p:txBody>
      </p:sp>
    </p:spTree>
    <p:extLst>
      <p:ext uri="{BB962C8B-B14F-4D97-AF65-F5344CB8AC3E}">
        <p14:creationId xmlns:p14="http://schemas.microsoft.com/office/powerpoint/2010/main" val="1628974510"/>
      </p:ext>
    </p:extLst>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183</a:t>
            </a:fld>
            <a:endParaRPr lang="fr-FR"/>
          </a:p>
        </p:txBody>
      </p:sp>
    </p:spTree>
    <p:extLst>
      <p:ext uri="{BB962C8B-B14F-4D97-AF65-F5344CB8AC3E}">
        <p14:creationId xmlns:p14="http://schemas.microsoft.com/office/powerpoint/2010/main" val="3104944533"/>
      </p:ext>
    </p:extLst>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184</a:t>
            </a:fld>
            <a:endParaRPr lang="fr-FR"/>
          </a:p>
        </p:txBody>
      </p:sp>
    </p:spTree>
    <p:extLst>
      <p:ext uri="{BB962C8B-B14F-4D97-AF65-F5344CB8AC3E}">
        <p14:creationId xmlns:p14="http://schemas.microsoft.com/office/powerpoint/2010/main" val="2484818086"/>
      </p:ext>
    </p:extLst>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185</a:t>
            </a:fld>
            <a:endParaRPr lang="fr-FR"/>
          </a:p>
        </p:txBody>
      </p:sp>
    </p:spTree>
    <p:extLst>
      <p:ext uri="{BB962C8B-B14F-4D97-AF65-F5344CB8AC3E}">
        <p14:creationId xmlns:p14="http://schemas.microsoft.com/office/powerpoint/2010/main" val="2462911201"/>
      </p:ext>
    </p:extLst>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186</a:t>
            </a:fld>
            <a:endParaRPr lang="fr-FR"/>
          </a:p>
        </p:txBody>
      </p:sp>
    </p:spTree>
    <p:extLst>
      <p:ext uri="{BB962C8B-B14F-4D97-AF65-F5344CB8AC3E}">
        <p14:creationId xmlns:p14="http://schemas.microsoft.com/office/powerpoint/2010/main" val="3337232718"/>
      </p:ext>
    </p:extLst>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187</a:t>
            </a:fld>
            <a:endParaRPr lang="fr-FR"/>
          </a:p>
        </p:txBody>
      </p:sp>
    </p:spTree>
    <p:extLst>
      <p:ext uri="{BB962C8B-B14F-4D97-AF65-F5344CB8AC3E}">
        <p14:creationId xmlns:p14="http://schemas.microsoft.com/office/powerpoint/2010/main" val="3993847804"/>
      </p:ext>
    </p:extLst>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188</a:t>
            </a:fld>
            <a:endParaRPr lang="fr-FR"/>
          </a:p>
        </p:txBody>
      </p:sp>
    </p:spTree>
    <p:extLst>
      <p:ext uri="{BB962C8B-B14F-4D97-AF65-F5344CB8AC3E}">
        <p14:creationId xmlns:p14="http://schemas.microsoft.com/office/powerpoint/2010/main" val="1450703245"/>
      </p:ext>
    </p:extLst>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189</a:t>
            </a:fld>
            <a:endParaRPr lang="fr-FR"/>
          </a:p>
        </p:txBody>
      </p:sp>
    </p:spTree>
    <p:extLst>
      <p:ext uri="{BB962C8B-B14F-4D97-AF65-F5344CB8AC3E}">
        <p14:creationId xmlns:p14="http://schemas.microsoft.com/office/powerpoint/2010/main" val="21349862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11505174"/>
      </p:ext>
    </p:extLst>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190</a:t>
            </a:fld>
            <a:endParaRPr lang="fr-FR" dirty="0"/>
          </a:p>
        </p:txBody>
      </p:sp>
    </p:spTree>
    <p:extLst>
      <p:ext uri="{BB962C8B-B14F-4D97-AF65-F5344CB8AC3E}">
        <p14:creationId xmlns:p14="http://schemas.microsoft.com/office/powerpoint/2010/main" val="926154691"/>
      </p:ext>
    </p:extLst>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191</a:t>
            </a:fld>
            <a:endParaRPr lang="fr-FR"/>
          </a:p>
        </p:txBody>
      </p:sp>
    </p:spTree>
    <p:extLst>
      <p:ext uri="{BB962C8B-B14F-4D97-AF65-F5344CB8AC3E}">
        <p14:creationId xmlns:p14="http://schemas.microsoft.com/office/powerpoint/2010/main" val="3296651445"/>
      </p:ext>
    </p:extLst>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192</a:t>
            </a:fld>
            <a:endParaRPr lang="fr-FR"/>
          </a:p>
        </p:txBody>
      </p:sp>
    </p:spTree>
    <p:extLst>
      <p:ext uri="{BB962C8B-B14F-4D97-AF65-F5344CB8AC3E}">
        <p14:creationId xmlns:p14="http://schemas.microsoft.com/office/powerpoint/2010/main" val="3036858905"/>
      </p:ext>
    </p:extLst>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193</a:t>
            </a:fld>
            <a:endParaRPr lang="fr-FR"/>
          </a:p>
        </p:txBody>
      </p:sp>
    </p:spTree>
    <p:extLst>
      <p:ext uri="{BB962C8B-B14F-4D97-AF65-F5344CB8AC3E}">
        <p14:creationId xmlns:p14="http://schemas.microsoft.com/office/powerpoint/2010/main" val="1608703197"/>
      </p:ext>
    </p:extLst>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194</a:t>
            </a:fld>
            <a:endParaRPr lang="fr-FR"/>
          </a:p>
        </p:txBody>
      </p:sp>
    </p:spTree>
    <p:extLst>
      <p:ext uri="{BB962C8B-B14F-4D97-AF65-F5344CB8AC3E}">
        <p14:creationId xmlns:p14="http://schemas.microsoft.com/office/powerpoint/2010/main" val="1791274515"/>
      </p:ext>
    </p:extLst>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195</a:t>
            </a:fld>
            <a:endParaRPr lang="fr-FR"/>
          </a:p>
        </p:txBody>
      </p:sp>
    </p:spTree>
    <p:extLst>
      <p:ext uri="{BB962C8B-B14F-4D97-AF65-F5344CB8AC3E}">
        <p14:creationId xmlns:p14="http://schemas.microsoft.com/office/powerpoint/2010/main" val="625588764"/>
      </p:ext>
    </p:extLst>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196</a:t>
            </a:fld>
            <a:endParaRPr lang="fr-FR"/>
          </a:p>
        </p:txBody>
      </p:sp>
    </p:spTree>
    <p:extLst>
      <p:ext uri="{BB962C8B-B14F-4D97-AF65-F5344CB8AC3E}">
        <p14:creationId xmlns:p14="http://schemas.microsoft.com/office/powerpoint/2010/main" val="3326739629"/>
      </p:ext>
    </p:extLst>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197</a:t>
            </a:fld>
            <a:endParaRPr lang="fr-FR"/>
          </a:p>
        </p:txBody>
      </p:sp>
    </p:spTree>
    <p:extLst>
      <p:ext uri="{BB962C8B-B14F-4D97-AF65-F5344CB8AC3E}">
        <p14:creationId xmlns:p14="http://schemas.microsoft.com/office/powerpoint/2010/main" val="3660234214"/>
      </p:ext>
    </p:extLst>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198</a:t>
            </a:fld>
            <a:endParaRPr lang="fr-FR"/>
          </a:p>
        </p:txBody>
      </p:sp>
    </p:spTree>
    <p:extLst>
      <p:ext uri="{BB962C8B-B14F-4D97-AF65-F5344CB8AC3E}">
        <p14:creationId xmlns:p14="http://schemas.microsoft.com/office/powerpoint/2010/main" val="3591263001"/>
      </p:ext>
    </p:extLst>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199</a:t>
            </a:fld>
            <a:endParaRPr lang="fr-FR"/>
          </a:p>
        </p:txBody>
      </p:sp>
    </p:spTree>
    <p:extLst>
      <p:ext uri="{BB962C8B-B14F-4D97-AF65-F5344CB8AC3E}">
        <p14:creationId xmlns:p14="http://schemas.microsoft.com/office/powerpoint/2010/main" val="723128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a:t>
            </a:fld>
            <a:endParaRPr lang="fr-FR" dirty="0"/>
          </a:p>
        </p:txBody>
      </p:sp>
    </p:spTree>
    <p:extLst>
      <p:ext uri="{BB962C8B-B14F-4D97-AF65-F5344CB8AC3E}">
        <p14:creationId xmlns:p14="http://schemas.microsoft.com/office/powerpoint/2010/main" val="33596297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43299383"/>
      </p:ext>
    </p:extLst>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200</a:t>
            </a:fld>
            <a:endParaRPr lang="fr-FR"/>
          </a:p>
        </p:txBody>
      </p:sp>
    </p:spTree>
    <p:extLst>
      <p:ext uri="{BB962C8B-B14F-4D97-AF65-F5344CB8AC3E}">
        <p14:creationId xmlns:p14="http://schemas.microsoft.com/office/powerpoint/2010/main" val="3297205933"/>
      </p:ext>
    </p:extLst>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201</a:t>
            </a:fld>
            <a:endParaRPr lang="fr-FR"/>
          </a:p>
        </p:txBody>
      </p:sp>
    </p:spTree>
    <p:extLst>
      <p:ext uri="{BB962C8B-B14F-4D97-AF65-F5344CB8AC3E}">
        <p14:creationId xmlns:p14="http://schemas.microsoft.com/office/powerpoint/2010/main" val="3177372011"/>
      </p:ext>
    </p:extLst>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202</a:t>
            </a:fld>
            <a:endParaRPr lang="fr-FR"/>
          </a:p>
        </p:txBody>
      </p:sp>
    </p:spTree>
    <p:extLst>
      <p:ext uri="{BB962C8B-B14F-4D97-AF65-F5344CB8AC3E}">
        <p14:creationId xmlns:p14="http://schemas.microsoft.com/office/powerpoint/2010/main" val="2123023343"/>
      </p:ext>
    </p:extLst>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203</a:t>
            </a:fld>
            <a:endParaRPr lang="fr-FR"/>
          </a:p>
        </p:txBody>
      </p:sp>
    </p:spTree>
    <p:extLst>
      <p:ext uri="{BB962C8B-B14F-4D97-AF65-F5344CB8AC3E}">
        <p14:creationId xmlns:p14="http://schemas.microsoft.com/office/powerpoint/2010/main" val="1643901755"/>
      </p:ext>
    </p:extLst>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204</a:t>
            </a:fld>
            <a:endParaRPr lang="fr-FR"/>
          </a:p>
        </p:txBody>
      </p:sp>
    </p:spTree>
    <p:extLst>
      <p:ext uri="{BB962C8B-B14F-4D97-AF65-F5344CB8AC3E}">
        <p14:creationId xmlns:p14="http://schemas.microsoft.com/office/powerpoint/2010/main" val="4044722853"/>
      </p:ext>
    </p:extLst>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205</a:t>
            </a:fld>
            <a:endParaRPr lang="fr-FR"/>
          </a:p>
        </p:txBody>
      </p:sp>
    </p:spTree>
    <p:extLst>
      <p:ext uri="{BB962C8B-B14F-4D97-AF65-F5344CB8AC3E}">
        <p14:creationId xmlns:p14="http://schemas.microsoft.com/office/powerpoint/2010/main" val="1638165131"/>
      </p:ext>
    </p:extLst>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206</a:t>
            </a:fld>
            <a:endParaRPr lang="fr-FR"/>
          </a:p>
        </p:txBody>
      </p:sp>
    </p:spTree>
    <p:extLst>
      <p:ext uri="{BB962C8B-B14F-4D97-AF65-F5344CB8AC3E}">
        <p14:creationId xmlns:p14="http://schemas.microsoft.com/office/powerpoint/2010/main" val="36364701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147293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22</a:t>
            </a:fld>
            <a:endParaRPr lang="fr-FR" dirty="0"/>
          </a:p>
        </p:txBody>
      </p:sp>
    </p:spTree>
    <p:extLst>
      <p:ext uri="{BB962C8B-B14F-4D97-AF65-F5344CB8AC3E}">
        <p14:creationId xmlns:p14="http://schemas.microsoft.com/office/powerpoint/2010/main" val="36289836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23</a:t>
            </a:fld>
            <a:endParaRPr lang="fr-FR"/>
          </a:p>
        </p:txBody>
      </p:sp>
    </p:spTree>
    <p:extLst>
      <p:ext uri="{BB962C8B-B14F-4D97-AF65-F5344CB8AC3E}">
        <p14:creationId xmlns:p14="http://schemas.microsoft.com/office/powerpoint/2010/main" val="19253481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24</a:t>
            </a:fld>
            <a:endParaRPr lang="fr-FR"/>
          </a:p>
        </p:txBody>
      </p:sp>
    </p:spTree>
    <p:extLst>
      <p:ext uri="{BB962C8B-B14F-4D97-AF65-F5344CB8AC3E}">
        <p14:creationId xmlns:p14="http://schemas.microsoft.com/office/powerpoint/2010/main" val="28514360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317219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789498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27</a:t>
            </a:fld>
            <a:endParaRPr lang="fr-FR"/>
          </a:p>
        </p:txBody>
      </p:sp>
    </p:spTree>
    <p:extLst>
      <p:ext uri="{BB962C8B-B14F-4D97-AF65-F5344CB8AC3E}">
        <p14:creationId xmlns:p14="http://schemas.microsoft.com/office/powerpoint/2010/main" val="3026256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28</a:t>
            </a:fld>
            <a:endParaRPr lang="fr-FR"/>
          </a:p>
        </p:txBody>
      </p:sp>
    </p:spTree>
    <p:extLst>
      <p:ext uri="{BB962C8B-B14F-4D97-AF65-F5344CB8AC3E}">
        <p14:creationId xmlns:p14="http://schemas.microsoft.com/office/powerpoint/2010/main" val="30861994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29</a:t>
            </a:fld>
            <a:endParaRPr lang="fr-FR"/>
          </a:p>
        </p:txBody>
      </p:sp>
    </p:spTree>
    <p:extLst>
      <p:ext uri="{BB962C8B-B14F-4D97-AF65-F5344CB8AC3E}">
        <p14:creationId xmlns:p14="http://schemas.microsoft.com/office/powerpoint/2010/main" val="35323310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a:t>
            </a:fld>
            <a:endParaRPr lang="fr-FR"/>
          </a:p>
        </p:txBody>
      </p:sp>
    </p:spTree>
    <p:extLst>
      <p:ext uri="{BB962C8B-B14F-4D97-AF65-F5344CB8AC3E}">
        <p14:creationId xmlns:p14="http://schemas.microsoft.com/office/powerpoint/2010/main" val="39654214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30</a:t>
            </a:fld>
            <a:endParaRPr lang="fr-FR"/>
          </a:p>
        </p:txBody>
      </p:sp>
    </p:spTree>
    <p:extLst>
      <p:ext uri="{BB962C8B-B14F-4D97-AF65-F5344CB8AC3E}">
        <p14:creationId xmlns:p14="http://schemas.microsoft.com/office/powerpoint/2010/main" val="17503292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71602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7228860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0924826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1290958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35</a:t>
            </a:fld>
            <a:endParaRPr lang="fr-FR"/>
          </a:p>
        </p:txBody>
      </p:sp>
    </p:spTree>
    <p:extLst>
      <p:ext uri="{BB962C8B-B14F-4D97-AF65-F5344CB8AC3E}">
        <p14:creationId xmlns:p14="http://schemas.microsoft.com/office/powerpoint/2010/main" val="173806970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36</a:t>
            </a:fld>
            <a:endParaRPr lang="fr-FR"/>
          </a:p>
        </p:txBody>
      </p:sp>
    </p:spTree>
    <p:extLst>
      <p:ext uri="{BB962C8B-B14F-4D97-AF65-F5344CB8AC3E}">
        <p14:creationId xmlns:p14="http://schemas.microsoft.com/office/powerpoint/2010/main" val="315107486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37</a:t>
            </a:fld>
            <a:endParaRPr lang="fr-FR"/>
          </a:p>
        </p:txBody>
      </p:sp>
    </p:spTree>
    <p:extLst>
      <p:ext uri="{BB962C8B-B14F-4D97-AF65-F5344CB8AC3E}">
        <p14:creationId xmlns:p14="http://schemas.microsoft.com/office/powerpoint/2010/main" val="194767584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38</a:t>
            </a:fld>
            <a:endParaRPr lang="fr-FR"/>
          </a:p>
        </p:txBody>
      </p:sp>
    </p:spTree>
    <p:extLst>
      <p:ext uri="{BB962C8B-B14F-4D97-AF65-F5344CB8AC3E}">
        <p14:creationId xmlns:p14="http://schemas.microsoft.com/office/powerpoint/2010/main" val="259759418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39</a:t>
            </a:fld>
            <a:endParaRPr lang="fr-FR"/>
          </a:p>
        </p:txBody>
      </p:sp>
    </p:spTree>
    <p:extLst>
      <p:ext uri="{BB962C8B-B14F-4D97-AF65-F5344CB8AC3E}">
        <p14:creationId xmlns:p14="http://schemas.microsoft.com/office/powerpoint/2010/main" val="2688502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2753830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40</a:t>
            </a:fld>
            <a:endParaRPr lang="fr-FR"/>
          </a:p>
        </p:txBody>
      </p:sp>
    </p:spTree>
    <p:extLst>
      <p:ext uri="{BB962C8B-B14F-4D97-AF65-F5344CB8AC3E}">
        <p14:creationId xmlns:p14="http://schemas.microsoft.com/office/powerpoint/2010/main" val="120012463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9499332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42</a:t>
            </a:fld>
            <a:endParaRPr lang="fr-FR"/>
          </a:p>
        </p:txBody>
      </p:sp>
    </p:spTree>
    <p:extLst>
      <p:ext uri="{BB962C8B-B14F-4D97-AF65-F5344CB8AC3E}">
        <p14:creationId xmlns:p14="http://schemas.microsoft.com/office/powerpoint/2010/main" val="255430975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43</a:t>
            </a:fld>
            <a:endParaRPr lang="fr-FR"/>
          </a:p>
        </p:txBody>
      </p:sp>
    </p:spTree>
    <p:extLst>
      <p:ext uri="{BB962C8B-B14F-4D97-AF65-F5344CB8AC3E}">
        <p14:creationId xmlns:p14="http://schemas.microsoft.com/office/powerpoint/2010/main" val="307631369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44</a:t>
            </a:fld>
            <a:endParaRPr lang="fr-FR"/>
          </a:p>
        </p:txBody>
      </p:sp>
    </p:spTree>
    <p:extLst>
      <p:ext uri="{BB962C8B-B14F-4D97-AF65-F5344CB8AC3E}">
        <p14:creationId xmlns:p14="http://schemas.microsoft.com/office/powerpoint/2010/main" val="125875546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7789957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46</a:t>
            </a:fld>
            <a:endParaRPr lang="fr-FR"/>
          </a:p>
        </p:txBody>
      </p:sp>
    </p:spTree>
    <p:extLst>
      <p:ext uri="{BB962C8B-B14F-4D97-AF65-F5344CB8AC3E}">
        <p14:creationId xmlns:p14="http://schemas.microsoft.com/office/powerpoint/2010/main" val="415054526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0666047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1367498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49</a:t>
            </a:fld>
            <a:endParaRPr lang="fr-FR" dirty="0"/>
          </a:p>
        </p:txBody>
      </p:sp>
    </p:spTree>
    <p:extLst>
      <p:ext uri="{BB962C8B-B14F-4D97-AF65-F5344CB8AC3E}">
        <p14:creationId xmlns:p14="http://schemas.microsoft.com/office/powerpoint/2010/main" val="28123056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7274119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50</a:t>
            </a:fld>
            <a:endParaRPr lang="fr-FR"/>
          </a:p>
        </p:txBody>
      </p:sp>
    </p:spTree>
    <p:extLst>
      <p:ext uri="{BB962C8B-B14F-4D97-AF65-F5344CB8AC3E}">
        <p14:creationId xmlns:p14="http://schemas.microsoft.com/office/powerpoint/2010/main" val="376411081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51</a:t>
            </a:fld>
            <a:endParaRPr lang="fr-FR"/>
          </a:p>
        </p:txBody>
      </p:sp>
    </p:spTree>
    <p:extLst>
      <p:ext uri="{BB962C8B-B14F-4D97-AF65-F5344CB8AC3E}">
        <p14:creationId xmlns:p14="http://schemas.microsoft.com/office/powerpoint/2010/main" val="139302207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4047892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7413248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6258341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55</a:t>
            </a:fld>
            <a:endParaRPr lang="fr-FR"/>
          </a:p>
        </p:txBody>
      </p:sp>
    </p:spTree>
    <p:extLst>
      <p:ext uri="{BB962C8B-B14F-4D97-AF65-F5344CB8AC3E}">
        <p14:creationId xmlns:p14="http://schemas.microsoft.com/office/powerpoint/2010/main" val="240278052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56</a:t>
            </a:fld>
            <a:endParaRPr lang="fr-FR"/>
          </a:p>
        </p:txBody>
      </p:sp>
    </p:spTree>
    <p:extLst>
      <p:ext uri="{BB962C8B-B14F-4D97-AF65-F5344CB8AC3E}">
        <p14:creationId xmlns:p14="http://schemas.microsoft.com/office/powerpoint/2010/main" val="222916962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57</a:t>
            </a:fld>
            <a:endParaRPr lang="fr-FR"/>
          </a:p>
        </p:txBody>
      </p:sp>
    </p:spTree>
    <p:extLst>
      <p:ext uri="{BB962C8B-B14F-4D97-AF65-F5344CB8AC3E}">
        <p14:creationId xmlns:p14="http://schemas.microsoft.com/office/powerpoint/2010/main" val="38473369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4853437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108632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3940748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2592995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0825112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62</a:t>
            </a:fld>
            <a:endParaRPr lang="fr-FR"/>
          </a:p>
        </p:txBody>
      </p:sp>
    </p:spTree>
    <p:extLst>
      <p:ext uri="{BB962C8B-B14F-4D97-AF65-F5344CB8AC3E}">
        <p14:creationId xmlns:p14="http://schemas.microsoft.com/office/powerpoint/2010/main" val="404129915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63</a:t>
            </a:fld>
            <a:endParaRPr lang="fr-FR"/>
          </a:p>
        </p:txBody>
      </p:sp>
    </p:spTree>
    <p:extLst>
      <p:ext uri="{BB962C8B-B14F-4D97-AF65-F5344CB8AC3E}">
        <p14:creationId xmlns:p14="http://schemas.microsoft.com/office/powerpoint/2010/main" val="216246741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64</a:t>
            </a:fld>
            <a:endParaRPr lang="fr-FR"/>
          </a:p>
        </p:txBody>
      </p:sp>
    </p:spTree>
    <p:extLst>
      <p:ext uri="{BB962C8B-B14F-4D97-AF65-F5344CB8AC3E}">
        <p14:creationId xmlns:p14="http://schemas.microsoft.com/office/powerpoint/2010/main" val="337257257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65</a:t>
            </a:fld>
            <a:endParaRPr lang="fr-FR"/>
          </a:p>
        </p:txBody>
      </p:sp>
    </p:spTree>
    <p:extLst>
      <p:ext uri="{BB962C8B-B14F-4D97-AF65-F5344CB8AC3E}">
        <p14:creationId xmlns:p14="http://schemas.microsoft.com/office/powerpoint/2010/main" val="259759418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66</a:t>
            </a:fld>
            <a:endParaRPr lang="fr-FR"/>
          </a:p>
        </p:txBody>
      </p:sp>
    </p:spTree>
    <p:extLst>
      <p:ext uri="{BB962C8B-B14F-4D97-AF65-F5344CB8AC3E}">
        <p14:creationId xmlns:p14="http://schemas.microsoft.com/office/powerpoint/2010/main" val="268850261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67</a:t>
            </a:fld>
            <a:endParaRPr lang="fr-FR"/>
          </a:p>
        </p:txBody>
      </p:sp>
    </p:spTree>
    <p:extLst>
      <p:ext uri="{BB962C8B-B14F-4D97-AF65-F5344CB8AC3E}">
        <p14:creationId xmlns:p14="http://schemas.microsoft.com/office/powerpoint/2010/main" val="117664068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6025555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69</a:t>
            </a:fld>
            <a:endParaRPr lang="fr-FR"/>
          </a:p>
        </p:txBody>
      </p:sp>
    </p:spTree>
    <p:extLst>
      <p:ext uri="{BB962C8B-B14F-4D97-AF65-F5344CB8AC3E}">
        <p14:creationId xmlns:p14="http://schemas.microsoft.com/office/powerpoint/2010/main" val="17356476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a:t>
            </a:fld>
            <a:endParaRPr lang="fr-FR"/>
          </a:p>
        </p:txBody>
      </p:sp>
    </p:spTree>
    <p:extLst>
      <p:ext uri="{BB962C8B-B14F-4D97-AF65-F5344CB8AC3E}">
        <p14:creationId xmlns:p14="http://schemas.microsoft.com/office/powerpoint/2010/main" val="244446284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70</a:t>
            </a:fld>
            <a:endParaRPr lang="fr-FR"/>
          </a:p>
        </p:txBody>
      </p:sp>
    </p:spTree>
    <p:extLst>
      <p:ext uri="{BB962C8B-B14F-4D97-AF65-F5344CB8AC3E}">
        <p14:creationId xmlns:p14="http://schemas.microsoft.com/office/powerpoint/2010/main" val="155573673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71</a:t>
            </a:fld>
            <a:endParaRPr lang="fr-FR"/>
          </a:p>
        </p:txBody>
      </p:sp>
    </p:spTree>
    <p:extLst>
      <p:ext uri="{BB962C8B-B14F-4D97-AF65-F5344CB8AC3E}">
        <p14:creationId xmlns:p14="http://schemas.microsoft.com/office/powerpoint/2010/main" val="190652211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9171210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73</a:t>
            </a:fld>
            <a:endParaRPr lang="fr-FR"/>
          </a:p>
        </p:txBody>
      </p:sp>
    </p:spTree>
    <p:extLst>
      <p:ext uri="{BB962C8B-B14F-4D97-AF65-F5344CB8AC3E}">
        <p14:creationId xmlns:p14="http://schemas.microsoft.com/office/powerpoint/2010/main" val="41042021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9499860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75</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0996678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76</a:t>
            </a:fld>
            <a:endParaRPr lang="fr-FR" dirty="0"/>
          </a:p>
        </p:txBody>
      </p:sp>
    </p:spTree>
    <p:extLst>
      <p:ext uri="{BB962C8B-B14F-4D97-AF65-F5344CB8AC3E}">
        <p14:creationId xmlns:p14="http://schemas.microsoft.com/office/powerpoint/2010/main" val="318906247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77</a:t>
            </a:fld>
            <a:endParaRPr lang="fr-FR"/>
          </a:p>
        </p:txBody>
      </p:sp>
    </p:spTree>
    <p:extLst>
      <p:ext uri="{BB962C8B-B14F-4D97-AF65-F5344CB8AC3E}">
        <p14:creationId xmlns:p14="http://schemas.microsoft.com/office/powerpoint/2010/main" val="24511017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78</a:t>
            </a:fld>
            <a:endParaRPr lang="fr-FR"/>
          </a:p>
        </p:txBody>
      </p:sp>
    </p:spTree>
    <p:extLst>
      <p:ext uri="{BB962C8B-B14F-4D97-AF65-F5344CB8AC3E}">
        <p14:creationId xmlns:p14="http://schemas.microsoft.com/office/powerpoint/2010/main" val="329652894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79</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370483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8</a:t>
            </a:fld>
            <a:endParaRPr lang="fr-FR"/>
          </a:p>
        </p:txBody>
      </p:sp>
    </p:spTree>
    <p:extLst>
      <p:ext uri="{BB962C8B-B14F-4D97-AF65-F5344CB8AC3E}">
        <p14:creationId xmlns:p14="http://schemas.microsoft.com/office/powerpoint/2010/main" val="271713569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80</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7721577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81</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75870718"/>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82</a:t>
            </a:fld>
            <a:endParaRPr lang="fr-FR"/>
          </a:p>
        </p:txBody>
      </p:sp>
    </p:spTree>
    <p:extLst>
      <p:ext uri="{BB962C8B-B14F-4D97-AF65-F5344CB8AC3E}">
        <p14:creationId xmlns:p14="http://schemas.microsoft.com/office/powerpoint/2010/main" val="929137015"/>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83</a:t>
            </a:fld>
            <a:endParaRPr lang="fr-FR"/>
          </a:p>
        </p:txBody>
      </p:sp>
    </p:spTree>
    <p:extLst>
      <p:ext uri="{BB962C8B-B14F-4D97-AF65-F5344CB8AC3E}">
        <p14:creationId xmlns:p14="http://schemas.microsoft.com/office/powerpoint/2010/main" val="3927878429"/>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84</a:t>
            </a:fld>
            <a:endParaRPr lang="fr-FR"/>
          </a:p>
        </p:txBody>
      </p:sp>
    </p:spTree>
    <p:extLst>
      <p:ext uri="{BB962C8B-B14F-4D97-AF65-F5344CB8AC3E}">
        <p14:creationId xmlns:p14="http://schemas.microsoft.com/office/powerpoint/2010/main" val="1088125348"/>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85</a:t>
            </a:fld>
            <a:endParaRPr lang="fr-FR"/>
          </a:p>
        </p:txBody>
      </p:sp>
    </p:spTree>
    <p:extLst>
      <p:ext uri="{BB962C8B-B14F-4D97-AF65-F5344CB8AC3E}">
        <p14:creationId xmlns:p14="http://schemas.microsoft.com/office/powerpoint/2010/main" val="246860859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86</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12429545"/>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87</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84401711"/>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88</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76333288"/>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89</a:t>
            </a:fld>
            <a:endParaRPr lang="fr-FR"/>
          </a:p>
        </p:txBody>
      </p:sp>
    </p:spTree>
    <p:extLst>
      <p:ext uri="{BB962C8B-B14F-4D97-AF65-F5344CB8AC3E}">
        <p14:creationId xmlns:p14="http://schemas.microsoft.com/office/powerpoint/2010/main" val="1755444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9</a:t>
            </a:fld>
            <a:endParaRPr lang="fr-FR"/>
          </a:p>
        </p:txBody>
      </p:sp>
    </p:spTree>
    <p:extLst>
      <p:ext uri="{BB962C8B-B14F-4D97-AF65-F5344CB8AC3E}">
        <p14:creationId xmlns:p14="http://schemas.microsoft.com/office/powerpoint/2010/main" val="2408457812"/>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90</a:t>
            </a:fld>
            <a:endParaRPr lang="fr-FR"/>
          </a:p>
        </p:txBody>
      </p:sp>
    </p:spTree>
    <p:extLst>
      <p:ext uri="{BB962C8B-B14F-4D97-AF65-F5344CB8AC3E}">
        <p14:creationId xmlns:p14="http://schemas.microsoft.com/office/powerpoint/2010/main" val="1848551669"/>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91</a:t>
            </a:fld>
            <a:endParaRPr lang="fr-FR"/>
          </a:p>
        </p:txBody>
      </p:sp>
    </p:spTree>
    <p:extLst>
      <p:ext uri="{BB962C8B-B14F-4D97-AF65-F5344CB8AC3E}">
        <p14:creationId xmlns:p14="http://schemas.microsoft.com/office/powerpoint/2010/main" val="766436493"/>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92</a:t>
            </a:fld>
            <a:endParaRPr lang="fr-FR"/>
          </a:p>
        </p:txBody>
      </p:sp>
    </p:spTree>
    <p:extLst>
      <p:ext uri="{BB962C8B-B14F-4D97-AF65-F5344CB8AC3E}">
        <p14:creationId xmlns:p14="http://schemas.microsoft.com/office/powerpoint/2010/main" val="2597594184"/>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93</a:t>
            </a:fld>
            <a:endParaRPr lang="fr-FR"/>
          </a:p>
        </p:txBody>
      </p:sp>
    </p:spTree>
    <p:extLst>
      <p:ext uri="{BB962C8B-B14F-4D97-AF65-F5344CB8AC3E}">
        <p14:creationId xmlns:p14="http://schemas.microsoft.com/office/powerpoint/2010/main" val="2688502615"/>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94</a:t>
            </a:fld>
            <a:endParaRPr lang="fr-FR"/>
          </a:p>
        </p:txBody>
      </p:sp>
    </p:spTree>
    <p:extLst>
      <p:ext uri="{BB962C8B-B14F-4D97-AF65-F5344CB8AC3E}">
        <p14:creationId xmlns:p14="http://schemas.microsoft.com/office/powerpoint/2010/main" val="2909707537"/>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95</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69248941"/>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96</a:t>
            </a:fld>
            <a:endParaRPr lang="fr-FR"/>
          </a:p>
        </p:txBody>
      </p:sp>
    </p:spTree>
    <p:extLst>
      <p:ext uri="{BB962C8B-B14F-4D97-AF65-F5344CB8AC3E}">
        <p14:creationId xmlns:p14="http://schemas.microsoft.com/office/powerpoint/2010/main" val="1183746752"/>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97</a:t>
            </a:fld>
            <a:endParaRPr lang="fr-FR"/>
          </a:p>
        </p:txBody>
      </p:sp>
    </p:spTree>
    <p:extLst>
      <p:ext uri="{BB962C8B-B14F-4D97-AF65-F5344CB8AC3E}">
        <p14:creationId xmlns:p14="http://schemas.microsoft.com/office/powerpoint/2010/main" val="1051463676"/>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98</a:t>
            </a:fld>
            <a:endParaRPr lang="fr-FR"/>
          </a:p>
        </p:txBody>
      </p:sp>
    </p:spTree>
    <p:extLst>
      <p:ext uri="{BB962C8B-B14F-4D97-AF65-F5344CB8AC3E}">
        <p14:creationId xmlns:p14="http://schemas.microsoft.com/office/powerpoint/2010/main" val="1154903003"/>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99</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095841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6"/>
            <a:ext cx="10363200" cy="1470025"/>
          </a:xfrm>
        </p:spPr>
        <p:txBody>
          <a:bodyPr/>
          <a:lstStyle/>
          <a:p>
            <a:r>
              <a:rPr lang="fr-FR"/>
              <a:t>Cliquez pour modifier le style du titre</a:t>
            </a:r>
          </a:p>
        </p:txBody>
      </p:sp>
      <p:sp>
        <p:nvSpPr>
          <p:cNvPr id="3" name="Sous-titr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88ADBC34-B62F-4D54-AF36-BA0E817DF1BE}" type="datetimeFigureOut">
              <a:rPr lang="fr-FR" smtClean="0"/>
              <a:pPr/>
              <a:t>25/04/2024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16464499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88ADBC34-B62F-4D54-AF36-BA0E817DF1BE}" type="datetimeFigureOut">
              <a:rPr lang="fr-FR" smtClean="0"/>
              <a:pPr/>
              <a:t>25/04/2024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20079392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39"/>
            <a:ext cx="27432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609600" y="274639"/>
            <a:ext cx="80264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88ADBC34-B62F-4D54-AF36-BA0E817DF1BE}" type="datetimeFigureOut">
              <a:rPr lang="fr-FR" smtClean="0"/>
              <a:pPr/>
              <a:t>25/04/2024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200360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6"/>
            <a:ext cx="10363200" cy="1470025"/>
          </a:xfrm>
        </p:spPr>
        <p:txBody>
          <a:bodyPr/>
          <a:lstStyle/>
          <a:p>
            <a:r>
              <a:rPr lang="fr-FR"/>
              <a:t>Cliquez pour modifier le style du titre</a:t>
            </a:r>
          </a:p>
        </p:txBody>
      </p:sp>
      <p:sp>
        <p:nvSpPr>
          <p:cNvPr id="3" name="Sous-titr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88ADBC34-B62F-4D54-AF36-BA0E817DF1BE}" type="datetimeFigureOut">
              <a:rPr lang="fr-FR" smtClean="0"/>
              <a:pPr/>
              <a:t>25/04/2024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27412618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88ADBC34-B62F-4D54-AF36-BA0E817DF1BE}" type="datetimeFigureOut">
              <a:rPr lang="fr-FR" smtClean="0"/>
              <a:pPr/>
              <a:t>25/04/2024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5147712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4406901"/>
            <a:ext cx="103632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88ADBC34-B62F-4D54-AF36-BA0E817DF1BE}" type="datetimeFigureOut">
              <a:rPr lang="fr-FR" smtClean="0"/>
              <a:pPr/>
              <a:t>25/04/2024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176897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88ADBC34-B62F-4D54-AF36-BA0E817DF1BE}" type="datetimeFigureOut">
              <a:rPr lang="fr-FR" smtClean="0"/>
              <a:pPr/>
              <a:t>25/04/2024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17616046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88ADBC34-B62F-4D54-AF36-BA0E817DF1BE}" type="datetimeFigureOut">
              <a:rPr lang="fr-FR" smtClean="0"/>
              <a:pPr/>
              <a:t>25/04/2024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39930117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2"/>
          <p:cNvSpPr>
            <a:spLocks noGrp="1"/>
          </p:cNvSpPr>
          <p:nvPr>
            <p:ph type="dt" sz="half" idx="10"/>
          </p:nvPr>
        </p:nvSpPr>
        <p:spPr/>
        <p:txBody>
          <a:bodyPr/>
          <a:lstStyle/>
          <a:p>
            <a:fld id="{88ADBC34-B62F-4D54-AF36-BA0E817DF1BE}" type="datetimeFigureOut">
              <a:rPr lang="fr-FR" smtClean="0"/>
              <a:pPr/>
              <a:t>25/04/2024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109974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88ADBC34-B62F-4D54-AF36-BA0E817DF1BE}" type="datetimeFigureOut">
              <a:rPr lang="fr-FR" smtClean="0"/>
              <a:pPr/>
              <a:t>25/04/2024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4242774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1" y="273050"/>
            <a:ext cx="4011084"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88ADBC34-B62F-4D54-AF36-BA0E817DF1BE}" type="datetimeFigureOut">
              <a:rPr lang="fr-FR" smtClean="0"/>
              <a:pPr/>
              <a:t>25/04/2024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32905659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88ADBC34-B62F-4D54-AF36-BA0E817DF1BE}" type="datetimeFigureOut">
              <a:rPr lang="fr-FR" smtClean="0"/>
              <a:pPr/>
              <a:t>25/04/2024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26849295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800600"/>
            <a:ext cx="73152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88ADBC34-B62F-4D54-AF36-BA0E817DF1BE}" type="datetimeFigureOut">
              <a:rPr lang="fr-FR" smtClean="0"/>
              <a:pPr/>
              <a:t>25/04/2024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36925660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88ADBC34-B62F-4D54-AF36-BA0E817DF1BE}" type="datetimeFigureOut">
              <a:rPr lang="fr-FR" smtClean="0"/>
              <a:pPr/>
              <a:t>25/04/2024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13981811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39"/>
            <a:ext cx="27432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609600" y="274639"/>
            <a:ext cx="80264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88ADBC34-B62F-4D54-AF36-BA0E817DF1BE}" type="datetimeFigureOut">
              <a:rPr lang="fr-FR" smtClean="0"/>
              <a:pPr/>
              <a:t>25/04/2024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2745342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4406901"/>
            <a:ext cx="103632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88ADBC34-B62F-4D54-AF36-BA0E817DF1BE}" type="datetimeFigureOut">
              <a:rPr lang="fr-FR" smtClean="0"/>
              <a:pPr/>
              <a:t>25/04/2024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29445860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88ADBC34-B62F-4D54-AF36-BA0E817DF1BE}" type="datetimeFigureOut">
              <a:rPr lang="fr-FR" smtClean="0"/>
              <a:pPr/>
              <a:t>25/04/2024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33270739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88ADBC34-B62F-4D54-AF36-BA0E817DF1BE}" type="datetimeFigureOut">
              <a:rPr lang="fr-FR" smtClean="0"/>
              <a:pPr/>
              <a:t>25/04/2024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5100581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2"/>
          <p:cNvSpPr>
            <a:spLocks noGrp="1"/>
          </p:cNvSpPr>
          <p:nvPr>
            <p:ph type="dt" sz="half" idx="10"/>
          </p:nvPr>
        </p:nvSpPr>
        <p:spPr/>
        <p:txBody>
          <a:bodyPr/>
          <a:lstStyle/>
          <a:p>
            <a:fld id="{88ADBC34-B62F-4D54-AF36-BA0E817DF1BE}" type="datetimeFigureOut">
              <a:rPr lang="fr-FR" smtClean="0"/>
              <a:pPr/>
              <a:t>25/04/2024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10043428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88ADBC34-B62F-4D54-AF36-BA0E817DF1BE}" type="datetimeFigureOut">
              <a:rPr lang="fr-FR" smtClean="0"/>
              <a:pPr/>
              <a:t>25/04/2024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1220755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1" y="273050"/>
            <a:ext cx="4011084"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88ADBC34-B62F-4D54-AF36-BA0E817DF1BE}" type="datetimeFigureOut">
              <a:rPr lang="fr-FR" smtClean="0"/>
              <a:pPr/>
              <a:t>25/04/2024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649193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800600"/>
            <a:ext cx="73152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88ADBC34-B62F-4D54-AF36-BA0E817DF1BE}" type="datetimeFigureOut">
              <a:rPr lang="fr-FR" smtClean="0"/>
              <a:pPr/>
              <a:t>25/04/2024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23461545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fr-FR"/>
              <a:t>Cliquez pour modifier le style du titre</a:t>
            </a:r>
          </a:p>
        </p:txBody>
      </p:sp>
      <p:sp>
        <p:nvSpPr>
          <p:cNvPr id="3" name="Espace réservé du texte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ADBC34-B62F-4D54-AF36-BA0E817DF1BE}" type="datetimeFigureOut">
              <a:rPr lang="fr-FR" smtClean="0"/>
              <a:pPr/>
              <a:t>25/04/2024</a:t>
            </a:fld>
            <a:endParaRPr lang="fr-FR"/>
          </a:p>
        </p:txBody>
      </p:sp>
      <p:sp>
        <p:nvSpPr>
          <p:cNvPr id="5" name="Espace réservé du pied de page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424321-59C2-440E-8AA1-05FAFD640D22}" type="slidenum">
              <a:rPr lang="fr-FR" smtClean="0"/>
              <a:pPr/>
              <a:t>‹N°›</a:t>
            </a:fld>
            <a:endParaRPr lang="fr-FR" dirty="0"/>
          </a:p>
        </p:txBody>
      </p:sp>
    </p:spTree>
    <p:extLst>
      <p:ext uri="{BB962C8B-B14F-4D97-AF65-F5344CB8AC3E}">
        <p14:creationId xmlns:p14="http://schemas.microsoft.com/office/powerpoint/2010/main" val="330875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fr-FR"/>
              <a:t>Cliquez pour modifier le style du titre</a:t>
            </a:r>
          </a:p>
        </p:txBody>
      </p:sp>
      <p:sp>
        <p:nvSpPr>
          <p:cNvPr id="3" name="Espace réservé du texte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ADBC34-B62F-4D54-AF36-BA0E817DF1BE}" type="datetimeFigureOut">
              <a:rPr lang="fr-FR" smtClean="0"/>
              <a:pPr/>
              <a:t>25/04/2024</a:t>
            </a:fld>
            <a:endParaRPr lang="fr-FR"/>
          </a:p>
        </p:txBody>
      </p:sp>
      <p:sp>
        <p:nvSpPr>
          <p:cNvPr id="5" name="Espace réservé du pied de page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424321-59C2-440E-8AA1-05FAFD640D22}" type="slidenum">
              <a:rPr lang="fr-FR" smtClean="0"/>
              <a:pPr/>
              <a:t>‹N°›</a:t>
            </a:fld>
            <a:endParaRPr lang="fr-FR" dirty="0"/>
          </a:p>
        </p:txBody>
      </p:sp>
    </p:spTree>
    <p:extLst>
      <p:ext uri="{BB962C8B-B14F-4D97-AF65-F5344CB8AC3E}">
        <p14:creationId xmlns:p14="http://schemas.microsoft.com/office/powerpoint/2010/main" val="2585516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microsoft.com/office/2007/relationships/hdphoto" Target="../media/hdphoto1.wdp"/></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13.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13.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13.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13.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13.xml"/></Relationships>
</file>

<file path=ppt/slides/_rels/slide106.xml.rels><?xml version="1.0" encoding="UTF-8" standalone="yes"?>
<Relationships xmlns="http://schemas.openxmlformats.org/package/2006/relationships"><Relationship Id="rId3" Type="http://schemas.openxmlformats.org/officeDocument/2006/relationships/slide" Target="slide114.xml"/><Relationship Id="rId2" Type="http://schemas.openxmlformats.org/officeDocument/2006/relationships/notesSlide" Target="../notesSlides/notesSlide106.xml"/><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microsoft.com/office/2007/relationships/hdphoto" Target="../media/hdphoto1.wdp"/></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13.xml"/></Relationships>
</file>

<file path=ppt/slides/_rels/slide111.xml.rels><?xml version="1.0" encoding="UTF-8" standalone="yes"?>
<Relationships xmlns="http://schemas.openxmlformats.org/package/2006/relationships"><Relationship Id="rId3" Type="http://schemas.openxmlformats.org/officeDocument/2006/relationships/slide" Target="slide137.xml"/><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8" Type="http://schemas.openxmlformats.org/officeDocument/2006/relationships/slide" Target="slide134.xml"/><Relationship Id="rId3" Type="http://schemas.openxmlformats.org/officeDocument/2006/relationships/hyperlink" Target="http://ppt/slides/slide3.xml" TargetMode="External"/><Relationship Id="rId7" Type="http://schemas.openxmlformats.org/officeDocument/2006/relationships/slide" Target="slide131.xml"/><Relationship Id="rId2" Type="http://schemas.openxmlformats.org/officeDocument/2006/relationships/notesSlide" Target="../notesSlides/notesSlide114.xml"/><Relationship Id="rId1" Type="http://schemas.openxmlformats.org/officeDocument/2006/relationships/slideLayout" Target="../slideLayouts/slideLayout2.xml"/><Relationship Id="rId6" Type="http://schemas.openxmlformats.org/officeDocument/2006/relationships/slide" Target="slide125.xml"/><Relationship Id="rId5" Type="http://schemas.openxmlformats.org/officeDocument/2006/relationships/slide" Target="slide119.xml"/><Relationship Id="rId4" Type="http://schemas.openxmlformats.org/officeDocument/2006/relationships/slide" Target="slide115.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13.xml"/></Relationships>
</file>

<file path=ppt/slides/_rels/slide116.xml.rels><?xml version="1.0" encoding="UTF-8" standalone="yes"?>
<Relationships xmlns="http://schemas.openxmlformats.org/package/2006/relationships"><Relationship Id="rId3" Type="http://schemas.openxmlformats.org/officeDocument/2006/relationships/notesSlide" Target="../notesSlides/notesSlide116.xml"/><Relationship Id="rId2" Type="http://schemas.openxmlformats.org/officeDocument/2006/relationships/slideLayout" Target="../slideLayouts/slideLayout13.xml"/><Relationship Id="rId1" Type="http://schemas.openxmlformats.org/officeDocument/2006/relationships/themeOverride" Target="../theme/themeOverride1.xml"/><Relationship Id="rId4" Type="http://schemas.openxmlformats.org/officeDocument/2006/relationships/image" Target="../media/image1.jpeg"/></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13.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13.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2.xml"/><Relationship Id="rId1" Type="http://schemas.openxmlformats.org/officeDocument/2006/relationships/slideLayout" Target="../slideLayouts/slideLayout2.xml"/><Relationship Id="rId4" Type="http://schemas.microsoft.com/office/2007/relationships/hdphoto" Target="../media/hdphoto1.wdp"/></Relationships>
</file>

<file path=ppt/slides/_rels/slide1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3.xml"/><Relationship Id="rId1" Type="http://schemas.openxmlformats.org/officeDocument/2006/relationships/slideLayout" Target="../slideLayouts/slideLayout2.xml"/><Relationship Id="rId4" Type="http://schemas.microsoft.com/office/2007/relationships/hdphoto" Target="../media/hdphoto1.wdp"/></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13.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13.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13.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13.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notesSlide" Target="../notesSlides/notesSlide136.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13.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13.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71.xml"/><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72.xml"/><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73.xml"/><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74.xml"/><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75.xml"/><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76.xml"/><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177.xml"/><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178.xml"/><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17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180.xml"/><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181.xml"/><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182.xml"/><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183.xml"/><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184.xml"/><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185.xml"/><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186.xml"/><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187.xml"/><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188.xml"/><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18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190.xml"/><Relationship Id="rId1" Type="http://schemas.openxmlformats.org/officeDocument/2006/relationships/slideLayout" Target="../slideLayouts/slideLayout1.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191.xml"/><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3" Type="http://schemas.openxmlformats.org/officeDocument/2006/relationships/slide" Target="slide193.xml"/><Relationship Id="rId2" Type="http://schemas.openxmlformats.org/officeDocument/2006/relationships/notesSlide" Target="../notesSlides/notesSlide192.xml"/><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193.xml"/><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194.xml"/><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195.xml"/><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196.xml"/><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197.xml"/><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198.xml"/><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19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142.xml"/><Relationship Id="rId3" Type="http://schemas.openxmlformats.org/officeDocument/2006/relationships/slide" Target="slide3.xml"/><Relationship Id="rId7" Type="http://schemas.openxmlformats.org/officeDocument/2006/relationships/slide" Target="slide114.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slide" Target="slide85.xml"/><Relationship Id="rId5" Type="http://schemas.openxmlformats.org/officeDocument/2006/relationships/slide" Target="slide57.xml"/><Relationship Id="rId4" Type="http://schemas.openxmlformats.org/officeDocument/2006/relationships/slide" Target="slide3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200.xml"/><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2" Type="http://schemas.openxmlformats.org/officeDocument/2006/relationships/notesSlide" Target="../notesSlides/notesSlide201.xml"/><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2" Type="http://schemas.openxmlformats.org/officeDocument/2006/relationships/notesSlide" Target="../notesSlides/notesSlide202.xml"/><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2" Type="http://schemas.openxmlformats.org/officeDocument/2006/relationships/notesSlide" Target="../notesSlides/notesSlide203.xml"/><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2" Type="http://schemas.openxmlformats.org/officeDocument/2006/relationships/notesSlide" Target="../notesSlides/notesSlide204.xml"/><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2" Type="http://schemas.openxmlformats.org/officeDocument/2006/relationships/notesSlide" Target="../notesSlides/notesSlide205.xml"/><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6.xml"/><Relationship Id="rId1" Type="http://schemas.openxmlformats.org/officeDocument/2006/relationships/slideLayout" Target="../slideLayouts/slideLayout2.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slide" Target="slide52.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slide" Target="slide22.xml"/><Relationship Id="rId3" Type="http://schemas.openxmlformats.org/officeDocument/2006/relationships/hyperlink" Target="http://ppt/slides/slide3.xml" TargetMode="External"/><Relationship Id="rId7" Type="http://schemas.openxmlformats.org/officeDocument/2006/relationships/slide" Target="slide19.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slide" Target="slide13.xml"/><Relationship Id="rId5" Type="http://schemas.openxmlformats.org/officeDocument/2006/relationships/slide" Target="slide7.xml"/><Relationship Id="rId4" Type="http://schemas.openxmlformats.org/officeDocument/2006/relationships/slide" Target="slide4.xml"/></Relationships>
</file>

<file path=ppt/slides/_rels/slide30.xml.rels><?xml version="1.0" encoding="UTF-8" standalone="yes"?>
<Relationships xmlns="http://schemas.openxmlformats.org/package/2006/relationships"><Relationship Id="rId8" Type="http://schemas.openxmlformats.org/officeDocument/2006/relationships/slide" Target="slide49.xml"/><Relationship Id="rId3" Type="http://schemas.openxmlformats.org/officeDocument/2006/relationships/hyperlink" Target="http://ppt/slides/slide3.xml" TargetMode="External"/><Relationship Id="rId7" Type="http://schemas.openxmlformats.org/officeDocument/2006/relationships/slide" Target="slide47.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slide" Target="slide41.xml"/><Relationship Id="rId5" Type="http://schemas.openxmlformats.org/officeDocument/2006/relationships/slide" Target="slide35.xml"/><Relationship Id="rId4" Type="http://schemas.openxmlformats.org/officeDocument/2006/relationships/slide" Target="slide3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microsoft.com/office/2007/relationships/hdphoto" Target="../media/hdphoto1.wdp"/></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slide" Target="slide57.xml"/><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slide" Target="slide79.xml"/><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8" Type="http://schemas.openxmlformats.org/officeDocument/2006/relationships/slide" Target="slide76.xml"/><Relationship Id="rId3" Type="http://schemas.openxmlformats.org/officeDocument/2006/relationships/hyperlink" Target="http://ppt/slides/slide3.xml" TargetMode="External"/><Relationship Id="rId7" Type="http://schemas.openxmlformats.org/officeDocument/2006/relationships/slide" Target="slide74.xml"/><Relationship Id="rId2" Type="http://schemas.openxmlformats.org/officeDocument/2006/relationships/notesSlide" Target="../notesSlides/notesSlide57.xml"/><Relationship Id="rId1" Type="http://schemas.openxmlformats.org/officeDocument/2006/relationships/slideLayout" Target="../slideLayouts/slideLayout2.xml"/><Relationship Id="rId6" Type="http://schemas.openxmlformats.org/officeDocument/2006/relationships/slide" Target="slide68.xml"/><Relationship Id="rId5" Type="http://schemas.openxmlformats.org/officeDocument/2006/relationships/slide" Target="slide62.xml"/><Relationship Id="rId4" Type="http://schemas.openxmlformats.org/officeDocument/2006/relationships/slide" Target="slide58.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5.xml"/><Relationship Id="rId1" Type="http://schemas.openxmlformats.org/officeDocument/2006/relationships/slideLayout" Target="../slideLayouts/slideLayout2.xml"/><Relationship Id="rId4" Type="http://schemas.microsoft.com/office/2007/relationships/hdphoto" Target="../media/hdphoto1.wdp"/></Relationships>
</file>

<file path=ppt/slides/_rels/slide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6.xml"/><Relationship Id="rId1" Type="http://schemas.openxmlformats.org/officeDocument/2006/relationships/slideLayout" Target="../slideLayouts/slideLayout2.xml"/><Relationship Id="rId4" Type="http://schemas.microsoft.com/office/2007/relationships/hdphoto" Target="../media/hdphoto1.wdp"/></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3" Type="http://schemas.openxmlformats.org/officeDocument/2006/relationships/slide" Target="slide85.xml"/><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3" Type="http://schemas.openxmlformats.org/officeDocument/2006/relationships/slide" Target="slide109.xml"/><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8" Type="http://schemas.openxmlformats.org/officeDocument/2006/relationships/slide" Target="slide106.xml"/><Relationship Id="rId3" Type="http://schemas.openxmlformats.org/officeDocument/2006/relationships/hyperlink" Target="http://ppt/slides/slide3.xml" TargetMode="External"/><Relationship Id="rId7" Type="http://schemas.openxmlformats.org/officeDocument/2006/relationships/slide" Target="slide101.xml"/><Relationship Id="rId2" Type="http://schemas.openxmlformats.org/officeDocument/2006/relationships/notesSlide" Target="../notesSlides/notesSlide85.xml"/><Relationship Id="rId1" Type="http://schemas.openxmlformats.org/officeDocument/2006/relationships/slideLayout" Target="../slideLayouts/slideLayout2.xml"/><Relationship Id="rId6" Type="http://schemas.openxmlformats.org/officeDocument/2006/relationships/slide" Target="slide95.xml"/><Relationship Id="rId5" Type="http://schemas.openxmlformats.org/officeDocument/2006/relationships/slide" Target="slide89.xml"/><Relationship Id="rId4" Type="http://schemas.openxmlformats.org/officeDocument/2006/relationships/slide" Target="slide86.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2.xml"/><Relationship Id="rId1" Type="http://schemas.openxmlformats.org/officeDocument/2006/relationships/slideLayout" Target="../slideLayouts/slideLayout2.xml"/><Relationship Id="rId4" Type="http://schemas.microsoft.com/office/2007/relationships/hdphoto" Target="../media/hdphoto1.wdp"/></Relationships>
</file>

<file path=ppt/slides/_rels/slide9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3.xml"/><Relationship Id="rId1" Type="http://schemas.openxmlformats.org/officeDocument/2006/relationships/slideLayout" Target="../slideLayouts/slideLayout2.xml"/><Relationship Id="rId4" Type="http://schemas.microsoft.com/office/2007/relationships/hdphoto" Target="../media/hdphoto1.wdp"/></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3.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7DC675-7680-42CC-A00E-5749DEE5E413}"/>
              </a:ext>
            </a:extLst>
          </p:cNvPr>
          <p:cNvSpPr/>
          <p:nvPr/>
        </p:nvSpPr>
        <p:spPr>
          <a:xfrm>
            <a:off x="443372" y="2636912"/>
            <a:ext cx="11305256" cy="2160240"/>
          </a:xfrm>
          <a:prstGeom prst="rect">
            <a:avLst/>
          </a:prstGeom>
        </p:spPr>
        <p:txBody>
          <a:bodyPr vert="horz" lIns="91440" tIns="45720" rIns="91440" bIns="45720" rtlCol="0" anchor="ctr">
            <a:noAutofit/>
          </a:bodyPr>
          <a:lstStyle/>
          <a:p>
            <a:pPr algn="ctr"/>
            <a:r>
              <a:rPr lang="ar-SA" sz="7200" b="1" dirty="0">
                <a:solidFill>
                  <a:srgbClr val="C00000"/>
                </a:solidFill>
                <a:latin typeface="Times New Roman" panose="02020603050405020304" pitchFamily="18" charset="0"/>
              </a:rPr>
              <a:t>صلوات ليلة الثلاثاء </a:t>
            </a:r>
            <a:r>
              <a:rPr lang="fr-FR" sz="6600" b="1" dirty="0">
                <a:solidFill>
                  <a:srgbClr val="C00000"/>
                </a:solidFill>
                <a:latin typeface="NewCaledoniaLTStd-SemiBd"/>
              </a:rPr>
              <a:t>	</a:t>
            </a:r>
            <a:endParaRPr lang="fr-FR" sz="3600" dirty="0">
              <a:solidFill>
                <a:srgbClr val="C00000"/>
              </a:solidFill>
              <a:latin typeface="Arial" panose="020B0604020202020204" pitchFamily="34" charset="0"/>
            </a:endParaRPr>
          </a:p>
        </p:txBody>
      </p:sp>
      <p:sp>
        <p:nvSpPr>
          <p:cNvPr id="7" name="Titre 1">
            <a:extLst>
              <a:ext uri="{FF2B5EF4-FFF2-40B4-BE49-F238E27FC236}">
                <a16:creationId xmlns:a16="http://schemas.microsoft.com/office/drawing/2014/main" id="{062BC627-B07B-444C-93A4-6D5B1A046B78}"/>
              </a:ext>
            </a:extLst>
          </p:cNvPr>
          <p:cNvSpPr txBox="1">
            <a:spLocks/>
          </p:cNvSpPr>
          <p:nvPr/>
        </p:nvSpPr>
        <p:spPr>
          <a:xfrm>
            <a:off x="443372" y="939604"/>
            <a:ext cx="11305256" cy="17857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600" b="1" dirty="0">
                <a:solidFill>
                  <a:srgbClr val="C00000"/>
                </a:solidFill>
                <a:latin typeface="Castellar" panose="020A0402060406010301" pitchFamily="18" charset="0"/>
              </a:rPr>
              <a:t>Prière de la veille du mardi saint</a:t>
            </a:r>
          </a:p>
        </p:txBody>
      </p:sp>
      <p:sp>
        <p:nvSpPr>
          <p:cNvPr id="4" name="Titre 1">
            <a:extLst>
              <a:ext uri="{FF2B5EF4-FFF2-40B4-BE49-F238E27FC236}">
                <a16:creationId xmlns:a16="http://schemas.microsoft.com/office/drawing/2014/main" id="{CF00E502-A103-4373-A3BA-B15581221144}"/>
              </a:ext>
            </a:extLst>
          </p:cNvPr>
          <p:cNvSpPr txBox="1">
            <a:spLocks/>
          </p:cNvSpPr>
          <p:nvPr/>
        </p:nvSpPr>
        <p:spPr>
          <a:xfrm>
            <a:off x="443372" y="6494460"/>
            <a:ext cx="11305256" cy="355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1600" b="1" dirty="0">
                <a:solidFill>
                  <a:schemeClr val="bg1"/>
                </a:solidFill>
              </a:rPr>
              <a:t>Diocèse Copte Orthodoxe de Paris et du Nord de la France</a:t>
            </a:r>
          </a:p>
        </p:txBody>
      </p:sp>
    </p:spTree>
    <p:extLst>
      <p:ext uri="{BB962C8B-B14F-4D97-AF65-F5344CB8AC3E}">
        <p14:creationId xmlns:p14="http://schemas.microsoft.com/office/powerpoint/2010/main" val="4595274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BF672DD3-613D-4D50-8DBC-1FA18C04AA5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540901" y="836712"/>
            <a:ext cx="2617489" cy="5184576"/>
          </a:xfrm>
          <a:prstGeom prst="rect">
            <a:avLst/>
          </a:prstGeom>
          <a:ln>
            <a:noFill/>
          </a:ln>
          <a:effectLst>
            <a:outerShdw blurRad="292100" dist="139700" dir="2700000" algn="tl" rotWithShape="0">
              <a:srgbClr val="333333">
                <a:alpha val="65000"/>
              </a:srgbClr>
            </a:outerShdw>
          </a:effectLst>
        </p:spPr>
      </p:pic>
      <p:pic>
        <p:nvPicPr>
          <p:cNvPr id="6" name="Image 5">
            <a:extLst>
              <a:ext uri="{FF2B5EF4-FFF2-40B4-BE49-F238E27FC236}">
                <a16:creationId xmlns:a16="http://schemas.microsoft.com/office/drawing/2014/main" id="{D8CD4B31-6153-4B65-A49B-B278F021A05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8929290" y="836712"/>
            <a:ext cx="2617489" cy="5184576"/>
          </a:xfrm>
          <a:prstGeom prst="rect">
            <a:avLst/>
          </a:prstGeom>
          <a:ln>
            <a:noFill/>
          </a:ln>
          <a:effectLst>
            <a:outerShdw blurRad="292100" dist="139700" dir="2700000" algn="tl" rotWithShape="0">
              <a:srgbClr val="333333">
                <a:alpha val="65000"/>
              </a:srgbClr>
            </a:outerShdw>
          </a:effectLst>
        </p:spPr>
      </p:pic>
      <p:sp>
        <p:nvSpPr>
          <p:cNvPr id="11" name="ZoneTexte 10">
            <a:extLst>
              <a:ext uri="{FF2B5EF4-FFF2-40B4-BE49-F238E27FC236}">
                <a16:creationId xmlns:a16="http://schemas.microsoft.com/office/drawing/2014/main" id="{FC2A8B21-0390-450F-A907-EBE014E1825E}"/>
              </a:ext>
            </a:extLst>
          </p:cNvPr>
          <p:cNvSpPr txBox="1"/>
          <p:nvPr/>
        </p:nvSpPr>
        <p:spPr>
          <a:xfrm>
            <a:off x="3604862" y="533128"/>
            <a:ext cx="4877956" cy="5324535"/>
          </a:xfrm>
          <a:prstGeom prst="rect">
            <a:avLst/>
          </a:prstGeom>
          <a:noFill/>
        </p:spPr>
        <p:txBody>
          <a:bodyPr wrap="square" rtlCol="0">
            <a:spAutoFit/>
          </a:bodyPr>
          <a:lstStyle/>
          <a:p>
            <a:pPr algn="just"/>
            <a:endParaRPr lang="pt-BR" sz="2800" b="1" dirty="0">
              <a:latin typeface="CS Avva Shenouda" pitchFamily="34" charset="0"/>
            </a:endParaRPr>
          </a:p>
          <a:p>
            <a:pPr algn="just"/>
            <a:r>
              <a:rPr lang="pt-BR" sz="2800" b="1" dirty="0">
                <a:latin typeface="CS Avva Shenouda" pitchFamily="34" charset="0"/>
              </a:rPr>
              <a:t>:wk te ]jom nem pi`wou nem pi`cmou nem pi``amahi sa eneh </a:t>
            </a:r>
            <a:r>
              <a:rPr lang="pt-BR" sz="2800" b="1" dirty="0">
                <a:solidFill>
                  <a:srgbClr val="C00000"/>
                </a:solidFill>
                <a:latin typeface="CS Avva Shenouda" pitchFamily="34" charset="0"/>
              </a:rPr>
              <a:t>`amyn@ Emmanouyl pennou] penouro.</a:t>
            </a:r>
          </a:p>
          <a:p>
            <a:pPr algn="just"/>
            <a:endParaRPr lang="pt-BR" sz="1600" b="1" dirty="0">
              <a:latin typeface="CS Avva Shenouda" pitchFamily="34" charset="0"/>
            </a:endParaRPr>
          </a:p>
          <a:p>
            <a:pPr algn="just"/>
            <a:r>
              <a:rPr lang="pt-BR" sz="2800" b="1" dirty="0">
                <a:latin typeface="CS Avva Shenouda" pitchFamily="34" charset="0"/>
              </a:rPr>
              <a:t>:wk te ]jom nem pi`wou nem pi`cmou nem pi``amahi sa eneh </a:t>
            </a:r>
            <a:r>
              <a:rPr lang="pt-BR" sz="2800" b="1" dirty="0">
                <a:solidFill>
                  <a:srgbClr val="C00000"/>
                </a:solidFill>
                <a:latin typeface="CS Avva Shenouda" pitchFamily="34" charset="0"/>
              </a:rPr>
              <a:t>`amyn@ Pa=o=c I=y=c P=,=c.</a:t>
            </a:r>
          </a:p>
          <a:p>
            <a:pPr algn="just"/>
            <a:endParaRPr lang="pt-BR" sz="1600" b="1" dirty="0">
              <a:latin typeface="CS Avva Shenouda" pitchFamily="34" charset="0"/>
            </a:endParaRPr>
          </a:p>
          <a:p>
            <a:pPr algn="just"/>
            <a:r>
              <a:rPr lang="pt-BR" sz="2800" b="1" dirty="0">
                <a:latin typeface="CS Avva Shenouda" pitchFamily="34" charset="0"/>
              </a:rPr>
              <a:t>:wk te ]jom nem pi`wou nem pi`cmou nem pi``amahi sa eneh `</a:t>
            </a:r>
            <a:r>
              <a:rPr lang="pt-BR" sz="2800" b="1" dirty="0">
                <a:solidFill>
                  <a:srgbClr val="C00000"/>
                </a:solidFill>
                <a:latin typeface="CS Avva Shenouda" pitchFamily="34" charset="0"/>
              </a:rPr>
              <a:t>amyn.</a:t>
            </a:r>
            <a:endParaRPr lang="fr-FR" sz="2800" b="1" dirty="0">
              <a:solidFill>
                <a:srgbClr val="C00000"/>
              </a:solidFill>
              <a:latin typeface="CS Avva Shenouda" pitchFamily="34" charset="0"/>
            </a:endParaRPr>
          </a:p>
        </p:txBody>
      </p:sp>
    </p:spTree>
    <p:extLst>
      <p:ext uri="{BB962C8B-B14F-4D97-AF65-F5344CB8AC3E}">
        <p14:creationId xmlns:p14="http://schemas.microsoft.com/office/powerpoint/2010/main" val="7461048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5766216" cy="6041868"/>
          </a:xfrm>
        </p:spPr>
        <p:txBody>
          <a:bodyPr numCol="1" spcCol="72000" anchor="ctr">
            <a:noAutofit/>
          </a:bodyPr>
          <a:lstStyle/>
          <a:p>
            <a:pPr marL="0" indent="0" algn="just">
              <a:buNone/>
            </a:pPr>
            <a:r>
              <a:rPr lang="fr-FR" sz="3600" b="1" dirty="0">
                <a:latin typeface="Book Antiqua" panose="02040602050305030304" pitchFamily="18" charset="0"/>
              </a:rPr>
              <a:t>Que Dieu nous prenne en pitié et soit compatissant avec nous et nous rendes dignes d’écouter Son saint évangile. Lecture du saint évangile selon saint (…), que sa bénédiction soit avec nous tous,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610244" y="1351509"/>
            <a:ext cx="5159580" cy="4524315"/>
          </a:xfrm>
          <a:prstGeom prst="rect">
            <a:avLst/>
          </a:prstGeom>
        </p:spPr>
        <p:txBody>
          <a:bodyPr wrap="square" anchor="ctr" anchorCtr="0">
            <a:spAutoFit/>
          </a:bodyPr>
          <a:lstStyle/>
          <a:p>
            <a:pPr algn="just" rtl="1"/>
            <a:r>
              <a:rPr lang="ar-AE" sz="4800" b="1" dirty="0">
                <a:latin typeface="Book Antiqua" panose="02040602050305030304" pitchFamily="18" charset="0"/>
              </a:rPr>
              <a:t>اللهم </a:t>
            </a:r>
            <a:r>
              <a:rPr lang="ar-AE" sz="4800" b="1" dirty="0" err="1">
                <a:latin typeface="Book Antiqua" panose="02040602050305030304" pitchFamily="18" charset="0"/>
              </a:rPr>
              <a:t>تراءف</a:t>
            </a:r>
            <a:r>
              <a:rPr lang="ar-AE" sz="4800" b="1" dirty="0">
                <a:latin typeface="Book Antiqua" panose="02040602050305030304" pitchFamily="18" charset="0"/>
              </a:rPr>
              <a:t> علينا وارحمنا واجعلنا مستحقين لسماع إنجيلكَ المقدس فصلٌ من إنجيلِ معلمنا ... البشير بركاته علينا آمين</a:t>
            </a:r>
          </a:p>
        </p:txBody>
      </p:sp>
    </p:spTree>
    <p:extLst>
      <p:ext uri="{BB962C8B-B14F-4D97-AF65-F5344CB8AC3E}">
        <p14:creationId xmlns:p14="http://schemas.microsoft.com/office/powerpoint/2010/main" val="34704263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72269" y="513106"/>
            <a:ext cx="5616623" cy="5977298"/>
          </a:xfrm>
        </p:spPr>
        <p:txBody>
          <a:bodyPr wrap="square">
            <a:noAutofit/>
          </a:bodyPr>
          <a:lstStyle/>
          <a:p>
            <a:pPr marL="0" indent="0" algn="ctr">
              <a:buNone/>
            </a:pPr>
            <a:r>
              <a:rPr lang="fr-FR" sz="2800" b="1" i="1" dirty="0">
                <a:solidFill>
                  <a:srgbClr val="C00000"/>
                </a:solidFill>
              </a:rPr>
              <a:t>Luc 11 : 37 – 52</a:t>
            </a:r>
          </a:p>
          <a:p>
            <a:pPr marL="0" indent="0" algn="just">
              <a:buNone/>
            </a:pPr>
            <a:r>
              <a:rPr lang="fr-FR" sz="2800" b="1" dirty="0"/>
              <a:t>Comme il parlait, un Pharisien l'invita à déjeuner chez lui. Il entra et se mit à table. Le Pharisien fut étonné en voyant qu'il n'avait pas d'abord fait une ablution avant le déjeuner. Le Seigneur lui dit: Maintenant vous, les Pharisiens, c'est l'extérieur de la coupe et du plat que vous purifiez, mais votre intérieur est rempli de rapacité et de méchanceté. Insensés! Est-ce que Celui qui a fait l'extérieur</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600" b="1" i="1"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لوقا ١١ : ٣٧ – ٥٢</a:t>
            </a: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وفيما هو يتكلم سأله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فريسى</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أن يأكل عنده. فدخل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وأتك</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وأما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الفريسى</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فلما رأى أنه لم يغتسل أولاً قبل الأكل تعجب. فقال له الرب</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أنتم الآن معشر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الفريسيين</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تطهرون خارج الكأس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والصحفة</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وأما داخلهما فمملوء </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ختطافا</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وخبثا</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أيها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الجهال</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أليس الذى صنع الخارج</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6"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544272" y="53414"/>
            <a:ext cx="345638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التاسعة من ليلة الثلاثاء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7" name="ZoneTexte 6"/>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Neuvième Heure de la veille du mardi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90809229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76672"/>
            <a:ext cx="5616624" cy="5904656"/>
          </a:xfrm>
        </p:spPr>
        <p:txBody>
          <a:bodyPr>
            <a:noAutofit/>
          </a:bodyPr>
          <a:lstStyle/>
          <a:p>
            <a:pPr marL="0" indent="0" algn="just">
              <a:buNone/>
            </a:pPr>
            <a:r>
              <a:rPr lang="fr-FR" sz="2800" b="1" dirty="0"/>
              <a:t>n'a pas fait aussi l'intérieur? Donnez plutôt en aumône ce qui est dedans, et alors tout sera pur pour vous. Mais malheureux êtes-vous, Pharisiens, vous qui versez la dîme de la menthe, de la rue et de tout ce qui pousse dans le jardin, et qui laissez de côté la justice et l'amour de Dieu. C'est ceci qu'il fallait faire, sans négliger cela. Malheureux êtes-vous, Pharisiens, vous qui aimez le premier siège dans les synagogues et les salutations sur les places publiques.</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صنع الداخل أيضاً</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بل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عطوا ما عندكم</a:t>
            </a:r>
            <a:r>
              <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صدقة</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ar-AE"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فهوذا</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كل </a:t>
            </a:r>
            <a:r>
              <a:rPr kumimoji="0" lang="ar-AE"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شئ</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يتطهر لكم. ولكن ويل لكم أيها الفريسيون لأنكم تعشرون النعنع والسذاب وكل بقل وتتجاوزون حكم الله ومحبته. وكان </a:t>
            </a:r>
            <a:r>
              <a:rPr kumimoji="0" lang="ar-AE"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ينبغى</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أن تفعلوا هذه ولا تتركوا تلك. ويل لكم أيها الفريسيون لأنكم تحبون أوائل المجالس </a:t>
            </a:r>
            <a:r>
              <a:rPr kumimoji="0" lang="ar-AE"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فى</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المجامع والتحيات </a:t>
            </a:r>
            <a:r>
              <a:rPr kumimoji="0" lang="ar-AE"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فى</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الأسواق. </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6"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00256" y="53414"/>
            <a:ext cx="3600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التاسعة من ليلة الثلاثاء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7" name="ZoneTexte 6"/>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Neuvième Heure de la veille du mardi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82347926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 Malheureux vous qui êtes comme ces tombes que rien ne signale et sur lesquelles on marche sans le savoir. Alors un des légistes dit à Jésus: «Maître, en parlant de la sorte, c'est nous aussi que tu insultes.» Il répondit: «Vous aussi, légistes, vous êtes malheureux, vous qui chargez les hommes de fardeaux accablants, et qui ne touchez pas vous-mêmes d'un seul de vos doigts à ces fardeaux. Malheureux, vous qui bâtissez les tombeaux</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lnSpcReduction="10000"/>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ويل لكم أيها الكتبة والفريسيون </a:t>
            </a:r>
            <a:r>
              <a:rPr kumimoji="0" lang="ar-AE"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المراؤن</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لأنكم مثل القبور المختفية. والناس يمشون عليها ولا يعلمون.</a:t>
            </a: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فأجاب واحد من </a:t>
            </a:r>
            <a:r>
              <a:rPr kumimoji="0" lang="ar-AE"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الناموسيين</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وقال له</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أيها المعلم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AE"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نك</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بقولك هذا تشتمنا نحن أيضاً</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أما هو فقال له</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وأنتم أيضاً أيها </a:t>
            </a:r>
            <a:r>
              <a:rPr kumimoji="0" lang="ar-AE"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الناموسيون</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ويل لكم لأنكم تحملون الناس أحمالاً ثقيلة وأنتم لا تمسون تلك الأحمال ب</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حدى أصابعكم</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ويل لكم فأنكم تشيدون</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قبور </a:t>
            </a: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p:txBody>
      </p:sp>
      <p:sp>
        <p:nvSpPr>
          <p:cNvPr id="6"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544272" y="53414"/>
            <a:ext cx="345638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التاسعة من ليلة الثلاثاء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7" name="ZoneTexte 6"/>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Neuvième Heure de la veille du mardi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98246031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des prophètes, alors que ce sont vos pères qui les ont tués. Ainsi vous témoignez que vous êtes d'accord avec les actes de vos pères, puisque, eux, ils ont tué les prophètes et vous, vous bâtissez leurs tombeaux. C'est pourquoi la Sagesse de Dieu elle-même a dit: je leur enverrai des prophètes et des apôtres; ils en tueront et persécuteront, afin qu'il soit demandé compte à cette génération du sang de tous les prophètes qui a été versé</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الأنبياء الذين قتلهم آباؤكم، فأنتم إذاً تشهدون </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وتسرون بأعمال </a:t>
            </a:r>
            <a:r>
              <a:rPr kumimoji="0" lang="ar-AE"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آبائكم.</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لأنهم قتلوهم وأنتم تبنون </a:t>
            </a:r>
            <a:r>
              <a:rPr kumimoji="0" lang="ar-AE"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قبورهم.</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لذلك أيضاً قالت حكمة الله</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نى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أرسل إليهم أنبياء</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ورسلاً فيقتلون منهم ويطردون. لكى ي</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طلب من هذا الجيل دم جميع الأنبياء الذى سفك</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6"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72264" y="53414"/>
            <a:ext cx="352839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التاسعة من ليلة الثلاثاء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7" name="ZoneTexte 6">
            <a:extLst>
              <a:ext uri="{FF2B5EF4-FFF2-40B4-BE49-F238E27FC236}">
                <a16:creationId xmlns:a16="http://schemas.microsoft.com/office/drawing/2014/main" id="{FB556AEB-0C98-4DFE-8FE3-B0D1CA6DA48A}"/>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Neuvième Heure de la veille du mardi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60073123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depuis la fondation du monde, depuis le sang d'Abel jusqu'au sang de Zacharie qui a péri entre l'autel et le sanctuaire. Oui, je vous le déclare, il en sera demandé compte à cette génération. Malheureux êtes-vous, légistes, vous qui avez pris la clé de la connaissance: vous n'êtes pas entrés vous-mêmes, et ceux qui voulaient entrer, vous les en avez empêchés.»</a:t>
            </a:r>
          </a:p>
          <a:p>
            <a:pPr marL="0" indent="0" algn="just">
              <a:buNone/>
            </a:pPr>
            <a:endParaRPr lang="fr-FR" sz="2800" b="1" dirty="0"/>
          </a:p>
          <a:p>
            <a:pPr marL="0" indent="0" algn="just">
              <a:buNone/>
            </a:pPr>
            <a:r>
              <a:rPr lang="fr-FR" sz="2800" b="1" i="1" dirty="0">
                <a:solidFill>
                  <a:srgbClr val="C00000"/>
                </a:solidFill>
              </a:rPr>
              <a:t>Gloire à Dieu éternellement.</a:t>
            </a:r>
            <a:endParaRPr lang="fr-FR" sz="2800" b="1" dirty="0">
              <a:solidFill>
                <a:srgbClr val="C00000"/>
              </a:solidFill>
            </a:endParaRPr>
          </a:p>
          <a:p>
            <a:pPr marL="0" indent="0" algn="just">
              <a:buNone/>
            </a:pPr>
            <a:endParaRPr lang="fr-FR" sz="2800" b="1" dirty="0"/>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lnSpcReduction="10000"/>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منذ أنشاء العالم</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من دم هابيل الصديق إلى دم زكريا بن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براشيا</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الذى أهلك بين المذبح والبيت. نعم أقول لكم أنه يطلب من هذا الجيل. الويل لكم أيها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الناموسيون</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لأنكم أخذتم مفاتيح المعرفة فما دخلتم أنتم والداخلون منعتموهم.</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1"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والمجد لله دائماً</a:t>
            </a:r>
            <a:endParaRPr kumimoji="0" lang="ar-SA" sz="36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endParaRPr>
          </a:p>
        </p:txBody>
      </p:sp>
      <p:sp>
        <p:nvSpPr>
          <p:cNvPr id="6"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72264" y="53414"/>
            <a:ext cx="352839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التاسعة من ليلة الثلاثاء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7" name="ZoneTexte 6">
            <a:extLst>
              <a:ext uri="{FF2B5EF4-FFF2-40B4-BE49-F238E27FC236}">
                <a16:creationId xmlns:a16="http://schemas.microsoft.com/office/drawing/2014/main" id="{2077A7F4-9100-4F87-9E01-921737C240A1}"/>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Neuvième Heure de la veille du mardi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62104852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7DC675-7680-42CC-A00E-5749DEE5E413}"/>
              </a:ext>
            </a:extLst>
          </p:cNvPr>
          <p:cNvSpPr/>
          <p:nvPr/>
        </p:nvSpPr>
        <p:spPr>
          <a:xfrm>
            <a:off x="443372" y="3056626"/>
            <a:ext cx="11305256" cy="2160240"/>
          </a:xfrm>
          <a:prstGeom prst="rect">
            <a:avLst/>
          </a:prstGeom>
        </p:spPr>
        <p:txBody>
          <a:bodyPr vert="horz" lIns="91440" tIns="45720" rIns="91440" bIns="45720" rtlCol="0" anchor="ctr">
            <a:noAutofit/>
          </a:bodyPr>
          <a:lstStyle/>
          <a:p>
            <a:pPr algn="ctr"/>
            <a:r>
              <a:rPr lang="ar-EG" sz="7200" b="1" dirty="0">
                <a:solidFill>
                  <a:srgbClr val="C00000"/>
                </a:solidFill>
                <a:latin typeface="Times New Roman" panose="02020603050405020304" pitchFamily="18" charset="0"/>
              </a:rPr>
              <a:t>مقدمة الطرح</a:t>
            </a:r>
            <a:r>
              <a:rPr lang="ar-SA" sz="7200" b="1" dirty="0">
                <a:solidFill>
                  <a:srgbClr val="C00000"/>
                </a:solidFill>
                <a:latin typeface="Times New Roman" panose="02020603050405020304" pitchFamily="18" charset="0"/>
              </a:rPr>
              <a:t> </a:t>
            </a:r>
          </a:p>
        </p:txBody>
      </p:sp>
      <p:sp>
        <p:nvSpPr>
          <p:cNvPr id="7" name="Titre 1">
            <a:extLst>
              <a:ext uri="{FF2B5EF4-FFF2-40B4-BE49-F238E27FC236}">
                <a16:creationId xmlns:a16="http://schemas.microsoft.com/office/drawing/2014/main" id="{062BC627-B07B-444C-93A4-6D5B1A046B78}"/>
              </a:ext>
            </a:extLst>
          </p:cNvPr>
          <p:cNvSpPr txBox="1">
            <a:spLocks/>
          </p:cNvSpPr>
          <p:nvPr/>
        </p:nvSpPr>
        <p:spPr>
          <a:xfrm>
            <a:off x="443372" y="1270862"/>
            <a:ext cx="11305256" cy="17857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b="1" dirty="0">
                <a:solidFill>
                  <a:srgbClr val="C00000"/>
                </a:solidFill>
                <a:latin typeface="Castellar" panose="020A0402060406010301" pitchFamily="18" charset="0"/>
              </a:rPr>
              <a:t>Introduction du commentaire</a:t>
            </a:r>
          </a:p>
        </p:txBody>
      </p:sp>
      <p:sp>
        <p:nvSpPr>
          <p:cNvPr id="4" name="Rectangle 3">
            <a:hlinkClick r:id="rId3" action="ppaction://hlinksldjump"/>
            <a:extLst>
              <a:ext uri="{FF2B5EF4-FFF2-40B4-BE49-F238E27FC236}">
                <a16:creationId xmlns:a16="http://schemas.microsoft.com/office/drawing/2014/main" id="{F513D329-0A58-46A8-BD01-BD72EA679745}"/>
              </a:ext>
            </a:extLst>
          </p:cNvPr>
          <p:cNvSpPr/>
          <p:nvPr/>
        </p:nvSpPr>
        <p:spPr>
          <a:xfrm>
            <a:off x="9264352" y="5949280"/>
            <a:ext cx="2232248" cy="377815"/>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dirty="0">
                <a:ln w="0"/>
                <a:solidFill>
                  <a:schemeClr val="tx1"/>
                </a:solidFill>
                <a:effectLst>
                  <a:outerShdw blurRad="38100" dist="19050" dir="2700000" algn="tl" rotWithShape="0">
                    <a:schemeClr val="dk1">
                      <a:alpha val="40000"/>
                    </a:schemeClr>
                  </a:outerShdw>
                </a:effectLst>
                <a:latin typeface="Book Antiqua" panose="02040602050305030304" pitchFamily="18" charset="0"/>
              </a:rPr>
              <a:t>Vers 11ème </a:t>
            </a:r>
            <a:r>
              <a:rPr lang="nl-NL" dirty="0" err="1">
                <a:ln w="0"/>
                <a:solidFill>
                  <a:schemeClr val="tx1"/>
                </a:solidFill>
                <a:effectLst>
                  <a:outerShdw blurRad="38100" dist="19050" dir="2700000" algn="tl" rotWithShape="0">
                    <a:schemeClr val="dk1">
                      <a:alpha val="40000"/>
                    </a:schemeClr>
                  </a:outerShdw>
                </a:effectLst>
                <a:latin typeface="Book Antiqua" panose="02040602050305030304" pitchFamily="18" charset="0"/>
              </a:rPr>
              <a:t>heure</a:t>
            </a:r>
            <a:endParaRPr lang="fr-FR" dirty="0">
              <a:ln w="0"/>
              <a:solidFill>
                <a:schemeClr val="tx1"/>
              </a:solidFill>
              <a:effectLst>
                <a:outerShdw blurRad="38100" dist="19050" dir="2700000" algn="tl" rotWithShape="0">
                  <a:schemeClr val="dk1">
                    <a:alpha val="40000"/>
                  </a:schemeClr>
                </a:outerShdw>
              </a:effectLst>
              <a:latin typeface="Book Antiqua" panose="02040602050305030304" pitchFamily="18" charset="0"/>
            </a:endParaRPr>
          </a:p>
        </p:txBody>
      </p:sp>
    </p:spTree>
    <p:extLst>
      <p:ext uri="{BB962C8B-B14F-4D97-AF65-F5344CB8AC3E}">
        <p14:creationId xmlns:p14="http://schemas.microsoft.com/office/powerpoint/2010/main" val="323834019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93402" y="654315"/>
            <a:ext cx="3682285" cy="5452374"/>
          </a:xfrm>
        </p:spPr>
        <p:txBody>
          <a:bodyPr numCol="1" spcCol="72000" anchor="ctr">
            <a:noAutofit/>
          </a:bodyPr>
          <a:lstStyle/>
          <a:p>
            <a:pPr marL="0" indent="0" algn="ctr">
              <a:buNone/>
            </a:pPr>
            <a:r>
              <a:rPr lang="fr-FR" sz="3600" b="1" dirty="0">
                <a:latin typeface="Book Antiqua" panose="02040602050305030304" pitchFamily="18" charset="0"/>
              </a:rPr>
              <a:t>Au nom de la Sainte Trinité</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consubstantielle</a:t>
            </a:r>
          </a:p>
          <a:p>
            <a:pPr marL="0" indent="0" algn="ctr">
              <a:buNone/>
            </a:pPr>
            <a:endParaRPr lang="fr-FR" sz="3600" b="1" dirty="0">
              <a:solidFill>
                <a:srgbClr val="C00000"/>
              </a:solidFill>
              <a:latin typeface="Book Antiqua" panose="02040602050305030304" pitchFamily="18" charset="0"/>
            </a:endParaRPr>
          </a:p>
          <a:p>
            <a:pPr marL="0" indent="0" algn="ctr">
              <a:buNone/>
            </a:pPr>
            <a:r>
              <a:rPr lang="fr-FR" sz="3600" b="1" dirty="0">
                <a:latin typeface="Book Antiqua" panose="02040602050305030304" pitchFamily="18" charset="0"/>
              </a:rPr>
              <a:t>le Père et le Fils</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et le Saint Esprit.</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66483" y="475085"/>
            <a:ext cx="3666705" cy="5909310"/>
          </a:xfrm>
          <a:prstGeom prst="rect">
            <a:avLst/>
          </a:prstGeom>
        </p:spPr>
        <p:txBody>
          <a:bodyPr wrap="square" anchor="ctr" anchorCtr="0">
            <a:spAutoFit/>
          </a:bodyPr>
          <a:lstStyle/>
          <a:p>
            <a:pPr algn="ctr" rtl="1"/>
            <a:r>
              <a:rPr lang="ar-AE" sz="5400" b="1" dirty="0">
                <a:latin typeface="Book Antiqua" panose="02040602050305030304" pitchFamily="18" charset="0"/>
              </a:rPr>
              <a:t>ب</a:t>
            </a:r>
            <a:r>
              <a:rPr lang="ar-EG" sz="5400" b="1" dirty="0">
                <a:latin typeface="Book Antiqua" panose="02040602050305030304" pitchFamily="18" charset="0"/>
              </a:rPr>
              <a:t>إ</a:t>
            </a:r>
            <a:r>
              <a:rPr lang="ar-AE" sz="5400" b="1" dirty="0">
                <a:latin typeface="Book Antiqua" panose="02040602050305030304" pitchFamily="18" charset="0"/>
              </a:rPr>
              <a:t>سم الثالوث</a:t>
            </a:r>
            <a:endParaRPr lang="fr-FR" sz="5400" b="1" dirty="0">
              <a:latin typeface="Book Antiqua" panose="02040602050305030304" pitchFamily="18" charset="0"/>
            </a:endParaRPr>
          </a:p>
          <a:p>
            <a:pPr algn="ctr" rtl="1"/>
            <a:r>
              <a:rPr lang="ar-AE" sz="5400" b="1" dirty="0">
                <a:latin typeface="Book Antiqua" panose="02040602050305030304" pitchFamily="18" charset="0"/>
              </a:rPr>
              <a:t> </a:t>
            </a:r>
            <a:endParaRPr lang="fr-FR" sz="5400" b="1" dirty="0">
              <a:latin typeface="Book Antiqua" panose="02040602050305030304" pitchFamily="18" charset="0"/>
            </a:endParaRPr>
          </a:p>
          <a:p>
            <a:pPr algn="ctr" rtl="1"/>
            <a:r>
              <a:rPr lang="ar-AE" sz="5400" b="1" dirty="0" err="1">
                <a:solidFill>
                  <a:srgbClr val="C00000"/>
                </a:solidFill>
                <a:latin typeface="Book Antiqua" panose="02040602050305030304" pitchFamily="18" charset="0"/>
              </a:rPr>
              <a:t>المساوى</a:t>
            </a:r>
            <a:endParaRPr lang="fr-FR" sz="5400" b="1" dirty="0">
              <a:solidFill>
                <a:srgbClr val="C00000"/>
              </a:solidFill>
              <a:latin typeface="Book Antiqua" panose="02040602050305030304" pitchFamily="18" charset="0"/>
            </a:endParaRPr>
          </a:p>
          <a:p>
            <a:pPr algn="ctr" rtl="1"/>
            <a:endParaRPr lang="fr-FR" sz="4800" b="1" dirty="0">
              <a:solidFill>
                <a:srgbClr val="C00000"/>
              </a:solidFill>
              <a:latin typeface="Book Antiqua" panose="02040602050305030304" pitchFamily="18" charset="0"/>
            </a:endParaRPr>
          </a:p>
          <a:p>
            <a:pPr algn="ctr" rtl="1"/>
            <a:r>
              <a:rPr lang="ar-AE" sz="5400" b="1" dirty="0">
                <a:latin typeface="Book Antiqua" panose="02040602050305030304" pitchFamily="18" charset="0"/>
              </a:rPr>
              <a:t>الآب </a:t>
            </a:r>
            <a:r>
              <a:rPr lang="ar-AE" sz="5400" b="1" dirty="0" err="1">
                <a:latin typeface="Book Antiqua" panose="02040602050305030304" pitchFamily="18" charset="0"/>
              </a:rPr>
              <a:t>والإبن</a:t>
            </a:r>
            <a:r>
              <a:rPr lang="ar-AE" sz="5400" b="1" dirty="0">
                <a:latin typeface="Book Antiqua" panose="02040602050305030304" pitchFamily="18" charset="0"/>
              </a:rPr>
              <a:t> </a:t>
            </a:r>
            <a:endParaRPr lang="fr-FR" sz="5400" b="1" dirty="0">
              <a:latin typeface="Book Antiqua" panose="02040602050305030304" pitchFamily="18" charset="0"/>
            </a:endParaRPr>
          </a:p>
          <a:p>
            <a:pPr algn="ctr" rtl="1"/>
            <a:endParaRPr lang="fr-FR" sz="5400" b="1" dirty="0">
              <a:solidFill>
                <a:srgbClr val="C00000"/>
              </a:solidFill>
              <a:latin typeface="Book Antiqua" panose="02040602050305030304" pitchFamily="18" charset="0"/>
            </a:endParaRPr>
          </a:p>
          <a:p>
            <a:pPr algn="ctr" rtl="1"/>
            <a:r>
              <a:rPr lang="ar-AE" sz="5400" b="1" dirty="0">
                <a:solidFill>
                  <a:srgbClr val="C00000"/>
                </a:solidFill>
                <a:latin typeface="Book Antiqua" panose="02040602050305030304" pitchFamily="18" charset="0"/>
              </a:rPr>
              <a:t>والروح القدس</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00403"/>
            <a:ext cx="4285760" cy="5847755"/>
          </a:xfrm>
          <a:prstGeom prst="rect">
            <a:avLst/>
          </a:prstGeom>
        </p:spPr>
        <p:txBody>
          <a:bodyPr wrap="square">
            <a:spAutoFit/>
          </a:bodyPr>
          <a:lstStyle/>
          <a:p>
            <a:pPr algn="ctr"/>
            <a:r>
              <a:rPr lang="fr-FR" sz="4000" b="1" dirty="0" err="1">
                <a:solidFill>
                  <a:srgbClr val="000000"/>
                </a:solidFill>
                <a:latin typeface="Avva_Marcos" panose="04020500000000000000" pitchFamily="82" charset="0"/>
              </a:rPr>
              <a:t>Q</a:t>
            </a:r>
            <a:r>
              <a:rPr lang="fr-FR" sz="4000" b="1" dirty="0" err="1">
                <a:solidFill>
                  <a:srgbClr val="000000"/>
                </a:solidFill>
                <a:latin typeface="CS Avva Shenouda" panose="020B7200000000000000" pitchFamily="34" charset="0"/>
              </a:rPr>
              <a:t>en</a:t>
            </a:r>
            <a:r>
              <a:rPr lang="fr-FR" sz="4000" b="1" dirty="0">
                <a:solidFill>
                  <a:srgbClr val="000000"/>
                </a:solidFill>
                <a:latin typeface="CS Avva Shenouda" panose="020B7200000000000000" pitchFamily="34" charset="0"/>
              </a:rPr>
              <a:t> `</a:t>
            </a:r>
            <a:r>
              <a:rPr lang="fr-FR" sz="4000" b="1" dirty="0" err="1">
                <a:solidFill>
                  <a:srgbClr val="000000"/>
                </a:solidFill>
                <a:latin typeface="CS Avva Shenouda" panose="020B7200000000000000" pitchFamily="34" charset="0"/>
              </a:rPr>
              <a:t>vran</a:t>
            </a:r>
            <a:r>
              <a:rPr lang="fr-FR" sz="4000" b="1" dirty="0">
                <a:solidFill>
                  <a:srgbClr val="000000"/>
                </a:solidFill>
                <a:latin typeface="CS Avva Shenouda" panose="020B7200000000000000" pitchFamily="34" charset="0"/>
              </a:rPr>
              <a:t> `n]`triac</a:t>
            </a:r>
          </a:p>
          <a:p>
            <a:pPr algn="ctr"/>
            <a:endParaRPr lang="fr-FR" sz="4000" b="1" dirty="0">
              <a:solidFill>
                <a:srgbClr val="000000"/>
              </a:solidFill>
              <a:latin typeface="CS Avva Shenouda" panose="020B7200000000000000" pitchFamily="34" charset="0"/>
            </a:endParaRPr>
          </a:p>
          <a:p>
            <a:pPr algn="ctr"/>
            <a:r>
              <a:rPr lang="fr-FR" sz="4000" b="1" dirty="0">
                <a:solidFill>
                  <a:srgbClr val="000000"/>
                </a:solidFill>
                <a:latin typeface="CS Avva Shenouda" panose="020B7200000000000000" pitchFamily="34" charset="0"/>
              </a:rPr>
              <a:t> </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noumooucioc</a:t>
            </a:r>
            <a:endParaRPr lang="fr-FR" sz="4000" b="1" dirty="0">
              <a:solidFill>
                <a:srgbClr val="000000"/>
              </a:solidFill>
              <a:latin typeface="CS Avva Shenouda" panose="020B7200000000000000" pitchFamily="34" charset="0"/>
            </a:endParaRPr>
          </a:p>
          <a:p>
            <a:pPr algn="ctr"/>
            <a:endParaRPr lang="fr-FR" sz="4000" b="1" dirty="0">
              <a:solidFill>
                <a:srgbClr val="000000"/>
              </a:solidFill>
              <a:latin typeface="CS Avva Shenouda" panose="020B7200000000000000" pitchFamily="34" charset="0"/>
            </a:endParaRPr>
          </a:p>
          <a:p>
            <a:pPr algn="ctr"/>
            <a:r>
              <a:rPr lang="fr-FR" sz="4000" b="1" dirty="0">
                <a:solidFill>
                  <a:srgbClr val="000000"/>
                </a:solidFill>
                <a:latin typeface="CS Avva Shenouda" panose="020B7200000000000000" pitchFamily="34" charset="0"/>
              </a:rPr>
              <a:t> `</a:t>
            </a:r>
            <a:r>
              <a:rPr lang="fr-FR" sz="4000" b="1" dirty="0" err="1">
                <a:solidFill>
                  <a:srgbClr val="000000"/>
                </a:solidFill>
                <a:latin typeface="CS Avva Shenouda" panose="020B7200000000000000" pitchFamily="34" charset="0"/>
              </a:rPr>
              <a:t>Viwt</a:t>
            </a:r>
            <a:r>
              <a:rPr lang="fr-FR" sz="4000" b="1" dirty="0">
                <a:solidFill>
                  <a:srgbClr val="000000"/>
                </a:solidFill>
                <a:latin typeface="CS Avva Shenouda" panose="020B7200000000000000" pitchFamily="34" charset="0"/>
              </a:rPr>
              <a:t> nem ` </a:t>
            </a:r>
            <a:r>
              <a:rPr lang="fr-FR" sz="4000" b="1" dirty="0" err="1">
                <a:solidFill>
                  <a:srgbClr val="000000"/>
                </a:solidFill>
                <a:latin typeface="CS Avva Shenouda" panose="020B7200000000000000" pitchFamily="34" charset="0"/>
              </a:rPr>
              <a:t>Psyri</a:t>
            </a:r>
            <a:endParaRPr lang="fr-FR" sz="4000" b="1" dirty="0">
              <a:solidFill>
                <a:srgbClr val="000000"/>
              </a:solidFill>
              <a:latin typeface="CS Avva Shenouda" panose="020B7200000000000000" pitchFamily="34" charset="0"/>
            </a:endParaRPr>
          </a:p>
          <a:p>
            <a:pPr algn="ctr"/>
            <a:endParaRPr lang="fr-FR" sz="4000" b="1" dirty="0">
              <a:solidFill>
                <a:srgbClr val="000000"/>
              </a:solidFill>
              <a:latin typeface="CS Avva Shenouda" panose="020B7200000000000000" pitchFamily="34" charset="0"/>
            </a:endParaRPr>
          </a:p>
          <a:p>
            <a:pPr algn="ctr"/>
            <a:r>
              <a:rPr lang="fr-FR" sz="4000" b="1" dirty="0">
                <a:solidFill>
                  <a:srgbClr val="000000"/>
                </a:solidFill>
                <a:latin typeface="CS Avva Shenouda" panose="020B7200000000000000" pitchFamily="34" charset="0"/>
              </a:rPr>
              <a:t> </a:t>
            </a:r>
            <a:r>
              <a:rPr lang="fr-FR" sz="4000" b="1" dirty="0">
                <a:solidFill>
                  <a:srgbClr val="C00000"/>
                </a:solidFill>
                <a:latin typeface="CS Avva Shenouda" panose="020B7200000000000000" pitchFamily="34" charset="0"/>
              </a:rPr>
              <a:t>nem </a:t>
            </a:r>
            <a:r>
              <a:rPr lang="fr-FR" sz="4000" b="1" dirty="0" err="1">
                <a:solidFill>
                  <a:srgbClr val="C00000"/>
                </a:solidFill>
                <a:latin typeface="CS Avva Shenouda" panose="020B7200000000000000" pitchFamily="34" charset="0"/>
              </a:rPr>
              <a:t>Pipneuma</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e;ouab</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76607333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20832" y="654315"/>
            <a:ext cx="3682285" cy="5452374"/>
          </a:xfrm>
        </p:spPr>
        <p:txBody>
          <a:bodyPr numCol="1" spcCol="72000" anchor="ctr">
            <a:noAutofit/>
          </a:bodyPr>
          <a:lstStyle/>
          <a:p>
            <a:pPr marL="0" indent="0" algn="ctr">
              <a:buNone/>
            </a:pPr>
            <a:r>
              <a:rPr lang="fr-FR" sz="3600" b="1" dirty="0">
                <a:latin typeface="Book Antiqua" panose="02040602050305030304" pitchFamily="18" charset="0"/>
              </a:rPr>
              <a:t>Salut à toi Marie</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la belle colombe</a:t>
            </a:r>
          </a:p>
          <a:p>
            <a:pPr marL="0" indent="0" algn="ctr">
              <a:buNone/>
            </a:pPr>
            <a:endParaRPr lang="fr-FR" sz="3600" b="1" dirty="0">
              <a:solidFill>
                <a:srgbClr val="C00000"/>
              </a:solidFill>
              <a:latin typeface="Book Antiqua" panose="02040602050305030304" pitchFamily="18" charset="0"/>
            </a:endParaRPr>
          </a:p>
          <a:p>
            <a:pPr marL="0" indent="0" algn="ctr">
              <a:buNone/>
            </a:pPr>
            <a:r>
              <a:rPr lang="fr-FR" sz="3600" b="1" dirty="0">
                <a:latin typeface="Book Antiqua" panose="02040602050305030304" pitchFamily="18" charset="0"/>
              </a:rPr>
              <a:t>qui a enfanté pour nous</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Dieu le Verbe.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740195"/>
            <a:ext cx="3666705" cy="5262979"/>
          </a:xfrm>
          <a:prstGeom prst="rect">
            <a:avLst/>
          </a:prstGeom>
        </p:spPr>
        <p:txBody>
          <a:bodyPr wrap="square" anchor="ctr" anchorCtr="0">
            <a:spAutoFit/>
          </a:bodyPr>
          <a:lstStyle/>
          <a:p>
            <a:pPr algn="ctr" rtl="1"/>
            <a:r>
              <a:rPr lang="ar-AE" sz="4800" b="1" dirty="0">
                <a:latin typeface="Book Antiqua" panose="02040602050305030304" pitchFamily="18" charset="0"/>
              </a:rPr>
              <a:t>السلام لك يا مريم</a:t>
            </a:r>
            <a:endParaRPr lang="fr-FR" sz="4800" b="1" dirty="0">
              <a:latin typeface="Book Antiqua" panose="02040602050305030304" pitchFamily="18" charset="0"/>
            </a:endParaRPr>
          </a:p>
          <a:p>
            <a:pPr algn="ctr" rtl="1"/>
            <a:endParaRPr lang="fr-FR" sz="4800" b="1" dirty="0">
              <a:latin typeface="Book Antiqua" panose="02040602050305030304" pitchFamily="18" charset="0"/>
            </a:endParaRPr>
          </a:p>
          <a:p>
            <a:pPr algn="ctr" rtl="1"/>
            <a:r>
              <a:rPr lang="ar-AE" sz="4800" b="1" dirty="0">
                <a:solidFill>
                  <a:srgbClr val="C00000"/>
                </a:solidFill>
                <a:latin typeface="Book Antiqua" panose="02040602050305030304" pitchFamily="18" charset="0"/>
              </a:rPr>
              <a:t>الحمامة الحسنة</a:t>
            </a:r>
            <a:endParaRPr lang="fr-FR" sz="4800" b="1" dirty="0">
              <a:solidFill>
                <a:srgbClr val="C00000"/>
              </a:solidFill>
              <a:latin typeface="Book Antiqua" panose="02040602050305030304" pitchFamily="18" charset="0"/>
            </a:endParaRPr>
          </a:p>
          <a:p>
            <a:pPr algn="ctr" rtl="1"/>
            <a:endParaRPr lang="fr-FR" sz="4800" b="1" dirty="0">
              <a:latin typeface="Book Antiqua" panose="02040602050305030304" pitchFamily="18" charset="0"/>
            </a:endParaRPr>
          </a:p>
          <a:p>
            <a:pPr algn="ctr" rtl="1"/>
            <a:r>
              <a:rPr lang="ar-AE" sz="4800" b="1" dirty="0" err="1">
                <a:latin typeface="Book Antiqua" panose="02040602050305030304" pitchFamily="18" charset="0"/>
              </a:rPr>
              <a:t>التى</a:t>
            </a:r>
            <a:r>
              <a:rPr lang="ar-AE" sz="4800" b="1" dirty="0">
                <a:latin typeface="Book Antiqua" panose="02040602050305030304" pitchFamily="18" charset="0"/>
              </a:rPr>
              <a:t> ولدت لنا</a:t>
            </a:r>
            <a:endParaRPr lang="fr-FR" sz="4800" b="1" dirty="0">
              <a:latin typeface="Book Antiqua" panose="02040602050305030304" pitchFamily="18" charset="0"/>
            </a:endParaRPr>
          </a:p>
          <a:p>
            <a:pPr algn="ctr" rtl="1"/>
            <a:endParaRPr lang="fr-FR" sz="4800" b="1" dirty="0">
              <a:latin typeface="Book Antiqua" panose="02040602050305030304" pitchFamily="18" charset="0"/>
            </a:endParaRPr>
          </a:p>
          <a:p>
            <a:pPr algn="ctr" rtl="1"/>
            <a:r>
              <a:rPr lang="ar-AE" sz="4800" b="1" dirty="0">
                <a:latin typeface="Book Antiqua" panose="02040602050305030304" pitchFamily="18" charset="0"/>
              </a:rPr>
              <a:t> </a:t>
            </a:r>
            <a:r>
              <a:rPr lang="ar-AE" sz="4800" b="1" dirty="0">
                <a:solidFill>
                  <a:srgbClr val="C00000"/>
                </a:solidFill>
                <a:latin typeface="Book Antiqua" panose="02040602050305030304" pitchFamily="18" charset="0"/>
              </a:rPr>
              <a:t>الله الكلمة</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29431"/>
            <a:ext cx="4091048" cy="5632311"/>
          </a:xfrm>
          <a:prstGeom prst="rect">
            <a:avLst/>
          </a:prstGeom>
        </p:spPr>
        <p:txBody>
          <a:bodyPr wrap="square">
            <a:spAutoFit/>
          </a:bodyPr>
          <a:lstStyle/>
          <a:p>
            <a:pPr algn="ctr"/>
            <a:r>
              <a:rPr lang="fr-FR" sz="4000" b="1" dirty="0">
                <a:latin typeface="CS Avva Shenouda" panose="020B7200000000000000" pitchFamily="34" charset="0"/>
              </a:rPr>
              <a:t>&lt;</a:t>
            </a:r>
            <a:r>
              <a:rPr lang="fr-FR" sz="4000" b="1" dirty="0" err="1">
                <a:latin typeface="CS Avva Shenouda" panose="020B7200000000000000" pitchFamily="34" charset="0"/>
              </a:rPr>
              <a:t>ere</a:t>
            </a:r>
            <a:r>
              <a:rPr lang="fr-FR" sz="4000" b="1" dirty="0">
                <a:latin typeface="CS Avva Shenouda" panose="020B7200000000000000" pitchFamily="34" charset="0"/>
              </a:rPr>
              <a:t> ne </a:t>
            </a:r>
            <a:r>
              <a:rPr lang="fr-FR" sz="4000" b="1" dirty="0" err="1">
                <a:latin typeface="CS Avva Shenouda" panose="020B7200000000000000" pitchFamily="34" charset="0"/>
              </a:rPr>
              <a:t>Mari`a</a:t>
            </a:r>
            <a:endParaRPr lang="fr-FR" sz="4000" b="1" dirty="0">
              <a:latin typeface="CS Avva Shenouda" panose="020B7200000000000000" pitchFamily="34" charset="0"/>
            </a:endParaRPr>
          </a:p>
          <a:p>
            <a:pPr algn="ctr"/>
            <a:endParaRPr lang="fr-FR" sz="4000" b="1" dirty="0">
              <a:latin typeface="CS Avva Shenouda" panose="020B7200000000000000" pitchFamily="34" charset="0"/>
            </a:endParaRPr>
          </a:p>
          <a:p>
            <a:pPr algn="ct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rompi</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e;necwc</a:t>
            </a:r>
            <a:endParaRPr lang="fr-FR" sz="4000" b="1" dirty="0">
              <a:solidFill>
                <a:srgbClr val="C00000"/>
              </a:solidFill>
              <a:latin typeface="CS Avva Shenouda" panose="020B7200000000000000" pitchFamily="34" charset="0"/>
            </a:endParaRPr>
          </a:p>
          <a:p>
            <a:pPr algn="ctr"/>
            <a:endParaRPr lang="fr-FR" sz="4000" b="1" dirty="0">
              <a:solidFill>
                <a:srgbClr val="C00000"/>
              </a:solidFill>
              <a:latin typeface="CS Avva Shenouda" panose="020B7200000000000000" pitchFamily="34" charset="0"/>
            </a:endParaRPr>
          </a:p>
          <a:p>
            <a:pPr algn="ctr"/>
            <a:r>
              <a:rPr lang="fr-FR" sz="4000" b="1" dirty="0">
                <a:latin typeface="CS Avva Shenouda" panose="020B7200000000000000" pitchFamily="34" charset="0"/>
              </a:rPr>
              <a:t> ;y`</a:t>
            </a:r>
            <a:r>
              <a:rPr lang="fr-FR" sz="4000" b="1" dirty="0" err="1">
                <a:latin typeface="CS Avva Shenouda" panose="020B7200000000000000" pitchFamily="34" charset="0"/>
              </a:rPr>
              <a:t>etacmici</a:t>
            </a:r>
            <a:r>
              <a:rPr lang="fr-FR" sz="4000" b="1" dirty="0">
                <a:latin typeface="CS Avva Shenouda" panose="020B7200000000000000" pitchFamily="34" charset="0"/>
              </a:rPr>
              <a:t> nan</a:t>
            </a:r>
          </a:p>
          <a:p>
            <a:pPr algn="ctr"/>
            <a:endParaRPr lang="fr-FR" sz="4000" b="1" dirty="0">
              <a:latin typeface="CS Avva Shenouda" panose="020B7200000000000000" pitchFamily="34" charset="0"/>
            </a:endParaRPr>
          </a:p>
          <a:p>
            <a:pPr algn="ctr"/>
            <a:r>
              <a:rPr lang="fr-FR" sz="4000" b="1" dirty="0">
                <a:solidFill>
                  <a:srgbClr val="C00000"/>
                </a:solidFill>
                <a:latin typeface="CS Avva Shenouda" panose="020B7200000000000000" pitchFamily="34" charset="0"/>
              </a:rPr>
              <a:t>`m`</a:t>
            </a:r>
            <a:r>
              <a:rPr lang="fr-FR" sz="4000" b="1" dirty="0" err="1">
                <a:solidFill>
                  <a:srgbClr val="C00000"/>
                </a:solidFill>
                <a:latin typeface="CS Avva Shenouda" panose="020B7200000000000000" pitchFamily="34" charset="0"/>
              </a:rPr>
              <a:t>Vnou</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Pilogoc</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1386936617"/>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2800" b="1" i="1" dirty="0">
                <a:solidFill>
                  <a:srgbClr val="C00000"/>
                </a:solidFill>
              </a:rPr>
              <a:t>Commentaire</a:t>
            </a:r>
            <a:endParaRPr lang="fr-FR" sz="2800" b="1" dirty="0">
              <a:solidFill>
                <a:srgbClr val="C00000"/>
              </a:solidFill>
            </a:endParaRPr>
          </a:p>
          <a:p>
            <a:pPr marL="0" indent="0" algn="just">
              <a:buNone/>
            </a:pPr>
            <a:r>
              <a:rPr lang="fr-FR" sz="2800" b="1" dirty="0"/>
              <a:t>Ecoutez celui qui est compatissant, miséricordieux et patient nous recommander d’être purs, non seulement en nos corps mais aussi au fond de nos cœurs. Ce pharisien qui l’avait invité chez lui, lorsqu’il le vit manger le pain sans se laver les mains fut très surpris. Notre Maître, qui connaît toute chose avant qu’elle ne soit, lui parla en disant: vous les pharisiens,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33480"/>
            <a:ext cx="5472608" cy="5798393"/>
          </a:xfrm>
          <a:prstGeom prst="rect">
            <a:avLst/>
          </a:prstGeom>
        </p:spPr>
        <p:txBody>
          <a:bodyPr wrap="square">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طــرح</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إسمعوا</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الرؤوف الرحوم الكثير الرحمة المتأنى كيف يوصينا أن نكون أطهاراً، ليس فى أجسادنا فقط بل وفى قلوبنا أيضاً، لما تعجب منه ذلك </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الفريسى</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الذى سأله أن يأكل عنده. فلما رآه يأكل الخبز بغير طهر ولا غسل يديه، تكلم معه المعلم العارف بكل الأشياء قبل</a:t>
            </a:r>
            <a:r>
              <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كونها قائلاً: أنتم يا معشر </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الفريسيين</a:t>
            </a: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p:txBody>
      </p:sp>
      <p:sp>
        <p:nvSpPr>
          <p:cNvPr id="7"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00256" y="53414"/>
            <a:ext cx="3600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التاسعة من ليلة الثلاثاء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10" name="ZoneTexte 9"/>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Neuvième Heure de la veille du mardi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3671498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7623842" y="533128"/>
            <a:ext cx="4153386" cy="5533823"/>
          </a:xfrm>
          <a:prstGeom prst="rect">
            <a:avLst/>
          </a:prstGeom>
          <a:noFill/>
        </p:spPr>
        <p:txBody>
          <a:bodyPr wrap="square" rtlCol="0">
            <a:spAutoFit/>
          </a:bodyPr>
          <a:lstStyle/>
          <a:p>
            <a:pPr lvl="0" algn="justLow" rtl="1" fontAlgn="base">
              <a:spcBef>
                <a:spcPct val="20000"/>
              </a:spcBef>
              <a:spcAft>
                <a:spcPct val="0"/>
              </a:spcAft>
            </a:pPr>
            <a:r>
              <a:rPr lang="ar-SA" altLang="fr-FR" sz="3400" b="1" dirty="0">
                <a:latin typeface="Times New Roman" panose="02020603050405020304" pitchFamily="18" charset="0"/>
                <a:cs typeface="Times New Roman" panose="02020603050405020304" pitchFamily="18" charset="0"/>
              </a:rPr>
              <a:t>لك القوة والمجد والبركة والعزة إلى الأبد </a:t>
            </a:r>
            <a:r>
              <a:rPr lang="ar-SA" altLang="fr-FR" sz="3400" b="1" dirty="0">
                <a:solidFill>
                  <a:srgbClr val="C00000"/>
                </a:solidFill>
                <a:latin typeface="Times New Roman" panose="02020603050405020304" pitchFamily="18" charset="0"/>
                <a:cs typeface="Times New Roman" panose="02020603050405020304" pitchFamily="18" charset="0"/>
              </a:rPr>
              <a:t>آمين</a:t>
            </a:r>
            <a:r>
              <a:rPr lang="ar-EG" altLang="fr-FR" sz="3400" b="1" dirty="0">
                <a:solidFill>
                  <a:srgbClr val="C00000"/>
                </a:solidFill>
                <a:latin typeface="Times New Roman" panose="02020603050405020304" pitchFamily="18" charset="0"/>
                <a:cs typeface="Times New Roman" panose="02020603050405020304" pitchFamily="18" charset="0"/>
              </a:rPr>
              <a:t>.</a:t>
            </a:r>
            <a:r>
              <a:rPr lang="ar-SA" altLang="fr-FR" sz="3400" b="1" dirty="0">
                <a:solidFill>
                  <a:srgbClr val="C00000"/>
                </a:solidFill>
                <a:latin typeface="Times New Roman" panose="02020603050405020304" pitchFamily="18" charset="0"/>
                <a:cs typeface="Times New Roman" panose="02020603050405020304" pitchFamily="18" charset="0"/>
              </a:rPr>
              <a:t> </a:t>
            </a:r>
            <a:br>
              <a:rPr lang="ar-EG" altLang="fr-FR" sz="3400" b="1" dirty="0">
                <a:solidFill>
                  <a:srgbClr val="C00000"/>
                </a:solidFill>
                <a:latin typeface="Times New Roman" panose="02020603050405020304" pitchFamily="18" charset="0"/>
                <a:cs typeface="Times New Roman" panose="02020603050405020304" pitchFamily="18" charset="0"/>
              </a:rPr>
            </a:br>
            <a:r>
              <a:rPr lang="ar-SA" altLang="fr-FR" sz="3400" b="1" dirty="0" err="1">
                <a:solidFill>
                  <a:srgbClr val="C00000"/>
                </a:solidFill>
                <a:latin typeface="Times New Roman" panose="02020603050405020304" pitchFamily="18" charset="0"/>
                <a:cs typeface="Times New Roman" panose="02020603050405020304" pitchFamily="18" charset="0"/>
              </a:rPr>
              <a:t>عمانوئيل</a:t>
            </a:r>
            <a:r>
              <a:rPr lang="ar-SA" altLang="fr-FR" sz="3400" b="1" dirty="0">
                <a:solidFill>
                  <a:srgbClr val="C00000"/>
                </a:solidFill>
                <a:latin typeface="Times New Roman" panose="02020603050405020304" pitchFamily="18" charset="0"/>
                <a:cs typeface="Times New Roman" panose="02020603050405020304" pitchFamily="18" charset="0"/>
              </a:rPr>
              <a:t> إلهنا وملكنا</a:t>
            </a:r>
            <a:r>
              <a:rPr lang="fr-FR" altLang="fr-FR" sz="3400" b="1" dirty="0">
                <a:solidFill>
                  <a:srgbClr val="C00000"/>
                </a:solidFill>
                <a:latin typeface="Times New Roman" panose="02020603050405020304" pitchFamily="18" charset="0"/>
                <a:cs typeface="Times New Roman" panose="02020603050405020304" pitchFamily="18" charset="0"/>
              </a:rPr>
              <a:t> </a:t>
            </a:r>
            <a:br>
              <a:rPr lang="fr-FR" sz="3400" b="1" dirty="0"/>
            </a:br>
            <a:endParaRPr lang="fr-FR" sz="3400" b="1" dirty="0"/>
          </a:p>
          <a:p>
            <a:pPr lvl="0" algn="justLow" rtl="1" fontAlgn="base">
              <a:spcBef>
                <a:spcPct val="20000"/>
              </a:spcBef>
              <a:spcAft>
                <a:spcPct val="0"/>
              </a:spcAft>
            </a:pPr>
            <a:r>
              <a:rPr lang="ar-SA" altLang="fr-FR" sz="3400" b="1" dirty="0">
                <a:latin typeface="Times New Roman" panose="02020603050405020304" pitchFamily="18" charset="0"/>
                <a:cs typeface="Times New Roman" panose="02020603050405020304" pitchFamily="18" charset="0"/>
              </a:rPr>
              <a:t>لك القوة والمجد والبركة والعزة إلى الأبد </a:t>
            </a:r>
            <a:r>
              <a:rPr lang="ar-SA" altLang="fr-FR" sz="3400" b="1" dirty="0">
                <a:solidFill>
                  <a:srgbClr val="C00000"/>
                </a:solidFill>
                <a:latin typeface="Times New Roman" panose="02020603050405020304" pitchFamily="18" charset="0"/>
                <a:cs typeface="Times New Roman" panose="02020603050405020304" pitchFamily="18" charset="0"/>
              </a:rPr>
              <a:t>آمين</a:t>
            </a:r>
            <a:r>
              <a:rPr lang="ar-EG" altLang="fr-FR" sz="3400" b="1" dirty="0">
                <a:solidFill>
                  <a:srgbClr val="C00000"/>
                </a:solidFill>
                <a:latin typeface="Times New Roman" panose="02020603050405020304" pitchFamily="18" charset="0"/>
                <a:cs typeface="Times New Roman" panose="02020603050405020304" pitchFamily="18" charset="0"/>
              </a:rPr>
              <a:t>.</a:t>
            </a:r>
            <a:br>
              <a:rPr lang="ar-EG" altLang="fr-FR" sz="3400" b="1" dirty="0">
                <a:solidFill>
                  <a:srgbClr val="C00000"/>
                </a:solidFill>
                <a:latin typeface="Times New Roman" panose="02020603050405020304" pitchFamily="18" charset="0"/>
                <a:cs typeface="Times New Roman" panose="02020603050405020304" pitchFamily="18" charset="0"/>
              </a:rPr>
            </a:br>
            <a:r>
              <a:rPr lang="ar-SA" altLang="fr-FR" sz="3400" b="1" dirty="0" err="1">
                <a:solidFill>
                  <a:srgbClr val="C00000"/>
                </a:solidFill>
                <a:latin typeface="Times New Roman" panose="02020603050405020304" pitchFamily="18" charset="0"/>
                <a:cs typeface="Times New Roman" panose="02020603050405020304" pitchFamily="18" charset="0"/>
              </a:rPr>
              <a:t>يارب</a:t>
            </a:r>
            <a:r>
              <a:rPr lang="ar-EG" altLang="fr-FR" sz="3400" b="1" dirty="0">
                <a:solidFill>
                  <a:srgbClr val="C00000"/>
                </a:solidFill>
                <a:latin typeface="Times New Roman" panose="02020603050405020304" pitchFamily="18" charset="0"/>
                <a:cs typeface="Times New Roman" panose="02020603050405020304" pitchFamily="18" charset="0"/>
              </a:rPr>
              <a:t>ى</a:t>
            </a:r>
            <a:r>
              <a:rPr lang="ar-SA" altLang="fr-FR" sz="3400" b="1" dirty="0">
                <a:solidFill>
                  <a:srgbClr val="C00000"/>
                </a:solidFill>
                <a:latin typeface="Times New Roman" panose="02020603050405020304" pitchFamily="18" charset="0"/>
                <a:cs typeface="Times New Roman" panose="02020603050405020304" pitchFamily="18" charset="0"/>
              </a:rPr>
              <a:t> يسوع المسيح</a:t>
            </a:r>
            <a:endParaRPr lang="fr-FR" altLang="fr-FR" sz="3400" b="1" dirty="0">
              <a:solidFill>
                <a:srgbClr val="C00000"/>
              </a:solidFill>
              <a:latin typeface="Times New Roman" panose="02020603050405020304" pitchFamily="18" charset="0"/>
              <a:cs typeface="Times New Roman" panose="02020603050405020304" pitchFamily="18" charset="0"/>
            </a:endParaRPr>
          </a:p>
          <a:p>
            <a:pPr algn="just"/>
            <a:endParaRPr lang="fr-FR" sz="3400" b="1" dirty="0"/>
          </a:p>
          <a:p>
            <a:pPr lvl="0" algn="justLow" rtl="1" fontAlgn="base">
              <a:spcBef>
                <a:spcPct val="20000"/>
              </a:spcBef>
              <a:spcAft>
                <a:spcPct val="0"/>
              </a:spcAft>
            </a:pPr>
            <a:r>
              <a:rPr lang="ar-SA" altLang="fr-FR" sz="3400" b="1" dirty="0">
                <a:latin typeface="Times New Roman" panose="02020603050405020304" pitchFamily="18" charset="0"/>
                <a:cs typeface="Times New Roman" panose="02020603050405020304" pitchFamily="18" charset="0"/>
              </a:rPr>
              <a:t>لك القوة والمجد والبركة والعزة إلى الأبد </a:t>
            </a:r>
            <a:r>
              <a:rPr lang="ar-SA" altLang="fr-FR" sz="3400" b="1" dirty="0">
                <a:solidFill>
                  <a:srgbClr val="C00000"/>
                </a:solidFill>
                <a:latin typeface="Times New Roman" panose="02020603050405020304" pitchFamily="18" charset="0"/>
                <a:cs typeface="Times New Roman" panose="02020603050405020304" pitchFamily="18" charset="0"/>
              </a:rPr>
              <a:t>آمين</a:t>
            </a:r>
            <a:r>
              <a:rPr lang="ar-EG" altLang="fr-FR" sz="3400" b="1" dirty="0">
                <a:solidFill>
                  <a:srgbClr val="C00000"/>
                </a:solidFill>
                <a:latin typeface="Times New Roman" panose="02020603050405020304" pitchFamily="18" charset="0"/>
                <a:cs typeface="Times New Roman" panose="02020603050405020304" pitchFamily="18" charset="0"/>
              </a:rPr>
              <a:t>.</a:t>
            </a:r>
            <a:endParaRPr lang="fr-FR" altLang="fr-FR" sz="3400" b="1" dirty="0">
              <a:solidFill>
                <a:srgbClr val="C00000"/>
              </a:solidFill>
              <a:latin typeface="Times New Roman" panose="02020603050405020304" pitchFamily="18" charset="0"/>
              <a:cs typeface="Times New Roman" panose="02020603050405020304" pitchFamily="18" charset="0"/>
            </a:endParaRPr>
          </a:p>
        </p:txBody>
      </p:sp>
      <p:sp>
        <p:nvSpPr>
          <p:cNvPr id="13" name="ZoneTexte 12">
            <a:extLst>
              <a:ext uri="{FF2B5EF4-FFF2-40B4-BE49-F238E27FC236}">
                <a16:creationId xmlns:a16="http://schemas.microsoft.com/office/drawing/2014/main" id="{B5E6F8A1-9C17-461A-BB1B-8D519652C983}"/>
              </a:ext>
            </a:extLst>
          </p:cNvPr>
          <p:cNvSpPr txBox="1"/>
          <p:nvPr/>
        </p:nvSpPr>
        <p:spPr>
          <a:xfrm>
            <a:off x="327089" y="529403"/>
            <a:ext cx="4241068" cy="5693866"/>
          </a:xfrm>
          <a:prstGeom prst="rect">
            <a:avLst/>
          </a:prstGeom>
          <a:noFill/>
        </p:spPr>
        <p:txBody>
          <a:bodyPr wrap="square" rtlCol="0">
            <a:spAutoFit/>
          </a:bodyPr>
          <a:lstStyle/>
          <a:p>
            <a:pPr algn="just"/>
            <a:r>
              <a:rPr lang="fr-FR" sz="2500" b="1" dirty="0"/>
              <a:t>A Toi la Puissance, la gloire, la bénédiction et la magnificence éternellement, </a:t>
            </a:r>
            <a:r>
              <a:rPr lang="fr-FR" sz="2500" b="1" dirty="0">
                <a:solidFill>
                  <a:srgbClr val="C00000"/>
                </a:solidFill>
              </a:rPr>
              <a:t>Amen! Emmanuel notre Dieu et notre Roi.</a:t>
            </a:r>
          </a:p>
          <a:p>
            <a:pPr algn="just"/>
            <a:endParaRPr lang="fr-FR" sz="2500" b="1" dirty="0"/>
          </a:p>
          <a:p>
            <a:pPr algn="just"/>
            <a:r>
              <a:rPr lang="fr-FR" sz="2500" b="1" dirty="0"/>
              <a:t>A Toi la Puissance, la gloire, la bénédiction et la magnificence éternellement, </a:t>
            </a:r>
            <a:r>
              <a:rPr lang="fr-FR" sz="2500" b="1" dirty="0">
                <a:solidFill>
                  <a:srgbClr val="C00000"/>
                </a:solidFill>
              </a:rPr>
              <a:t>Amen! Mon Seigneur Jésus Christ.</a:t>
            </a:r>
          </a:p>
          <a:p>
            <a:pPr algn="just"/>
            <a:endParaRPr lang="fr-FR" sz="2500" b="1" dirty="0"/>
          </a:p>
          <a:p>
            <a:pPr algn="just"/>
            <a:r>
              <a:rPr lang="fr-FR" sz="2500" b="1" dirty="0"/>
              <a:t>A Toi la Puissance, la gloire, la bénédiction et la magnificence éternellement, </a:t>
            </a:r>
            <a:r>
              <a:rPr lang="fr-FR" sz="2500" b="1" dirty="0">
                <a:solidFill>
                  <a:srgbClr val="C00000"/>
                </a:solidFill>
              </a:rPr>
              <a:t>Amen!</a:t>
            </a:r>
          </a:p>
        </p:txBody>
      </p:sp>
      <p:pic>
        <p:nvPicPr>
          <p:cNvPr id="7" name="Image 6">
            <a:extLst>
              <a:ext uri="{FF2B5EF4-FFF2-40B4-BE49-F238E27FC236}">
                <a16:creationId xmlns:a16="http://schemas.microsoft.com/office/drawing/2014/main" id="{BC27060C-EA04-4E9F-A745-0C9B06414EB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4787255" y="867795"/>
            <a:ext cx="2617489" cy="51845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86703383"/>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endParaRPr lang="fr-FR" sz="2800" b="1" dirty="0"/>
          </a:p>
          <a:p>
            <a:pPr marL="0" indent="0" algn="just">
              <a:buNone/>
            </a:pPr>
            <a:r>
              <a:rPr lang="fr-FR" sz="2800" b="1" dirty="0"/>
              <a:t>vous purifiez l’extérieur de la coupe et du plat, mais à l’intérieur vous êtes remplis de débauche, de cupidité et d’injustice. Faites l’aumône et donnez les bons jugements et alors tout sera pur pour vous. Soyons compatissant envers tout être humain créé par Dieu. Ainsi nos âmes, nos corps et nos esprits seront purifiés du péché.</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تطهرون خارج الكأس </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والسكرجة،</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فأما داخلكم ف</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نه مملوء دعارة و</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ختطافاً</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وظلماً. أعطوا صدقة وحكماً ع</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ا</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دلاً وكل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شئ</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يتطهر لكم. فلنكن نحن رحومين على كل إنسان خلقه الله. وعند ذلك نطهر نفوسنا وأجسادنا وأرواحنا من كل دنس الخطية.</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6"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00256" y="53414"/>
            <a:ext cx="3600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التاسعة من ليلة الثلاثاء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7" name="ZoneTexte 6"/>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Neuvième Heure de la veille du mardi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03356960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2800" b="1" i="1" dirty="0">
                <a:solidFill>
                  <a:srgbClr val="C00000"/>
                </a:solidFill>
              </a:rPr>
              <a:t>Réponds du commentaire</a:t>
            </a:r>
          </a:p>
          <a:p>
            <a:pPr marL="0" indent="0" algn="ctr">
              <a:buNone/>
            </a:pPr>
            <a:endParaRPr lang="fr-FR" sz="2800" b="1" dirty="0">
              <a:solidFill>
                <a:srgbClr val="C00000"/>
              </a:solidFill>
            </a:endParaRPr>
          </a:p>
          <a:p>
            <a:pPr marL="0" indent="0" algn="ctr">
              <a:buNone/>
            </a:pPr>
            <a:r>
              <a:rPr lang="fr-FR" sz="2800" b="1" dirty="0"/>
              <a:t>Le Christ notre Sauveur </a:t>
            </a:r>
          </a:p>
          <a:p>
            <a:pPr marL="0" indent="0" algn="ctr">
              <a:buNone/>
            </a:pPr>
            <a:r>
              <a:rPr lang="fr-FR" sz="2800" b="1" dirty="0"/>
              <a:t>est venu et a souffert pour nous </a:t>
            </a:r>
          </a:p>
          <a:p>
            <a:pPr marL="0" indent="0" algn="ctr">
              <a:buNone/>
            </a:pPr>
            <a:r>
              <a:rPr lang="fr-FR" sz="2800" b="1" dirty="0"/>
              <a:t>afin que par Sa Passion Il nous sauve.</a:t>
            </a:r>
          </a:p>
          <a:p>
            <a:pPr marL="0" indent="0" algn="ctr">
              <a:buNone/>
            </a:pPr>
            <a:endParaRPr lang="fr-FR" sz="2800" b="1" dirty="0"/>
          </a:p>
          <a:p>
            <a:pPr marL="0" indent="0" algn="ctr">
              <a:buNone/>
            </a:pPr>
            <a:r>
              <a:rPr lang="fr-FR" sz="2800" b="1" dirty="0"/>
              <a:t>Glorifions-Le et exaltons son Nom car il a eu pitié de nous selon Sa grande miséricorde.</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ctr" rtl="1"/>
            <a:r>
              <a:rPr lang="fr-FR" sz="3600" b="1" i="1" dirty="0">
                <a:solidFill>
                  <a:srgbClr val="C00000"/>
                </a:solidFill>
                <a:latin typeface="Times New Roman" panose="02020603050405020304" pitchFamily="18" charset="0"/>
              </a:rPr>
              <a:t> </a:t>
            </a:r>
            <a:r>
              <a:rPr lang="ar-SA" sz="3600" b="1" i="1" dirty="0">
                <a:solidFill>
                  <a:srgbClr val="C00000"/>
                </a:solidFill>
                <a:latin typeface="Times New Roman" panose="02020603050405020304" pitchFamily="18" charset="0"/>
              </a:rPr>
              <a:t>مرد</a:t>
            </a:r>
            <a:endParaRPr lang="fr-FR" sz="3600" b="1" i="1" dirty="0">
              <a:solidFill>
                <a:srgbClr val="C00000"/>
              </a:solidFill>
              <a:latin typeface="Times New Roman" panose="02020603050405020304" pitchFamily="18" charset="0"/>
            </a:endParaRPr>
          </a:p>
          <a:p>
            <a:pPr algn="just" rtl="1"/>
            <a:endParaRPr lang="fr-FR" sz="3600" b="1" dirty="0">
              <a:latin typeface="Times New Roman" panose="02020603050405020304" pitchFamily="18" charset="0"/>
            </a:endParaRPr>
          </a:p>
          <a:p>
            <a:pPr algn="ctr" rtl="1"/>
            <a:r>
              <a:rPr lang="ar-SA" sz="3600" b="1" dirty="0">
                <a:latin typeface="Times New Roman" panose="02020603050405020304" pitchFamily="18" charset="0"/>
              </a:rPr>
              <a:t>المسيح مخلصنا </a:t>
            </a:r>
            <a:endParaRPr lang="fr-FR" sz="3600" b="1" dirty="0">
              <a:latin typeface="Times New Roman" panose="02020603050405020304" pitchFamily="18" charset="0"/>
            </a:endParaRPr>
          </a:p>
          <a:p>
            <a:pPr algn="ctr" rtl="1"/>
            <a:r>
              <a:rPr lang="ar-SA" sz="3600" b="1" dirty="0">
                <a:latin typeface="Times New Roman" panose="02020603050405020304" pitchFamily="18" charset="0"/>
              </a:rPr>
              <a:t>جاء وتألم</a:t>
            </a:r>
            <a:r>
              <a:rPr lang="fr-FR" sz="3600" b="1" dirty="0">
                <a:latin typeface="Times New Roman" panose="02020603050405020304" pitchFamily="18" charset="0"/>
              </a:rPr>
              <a:t> </a:t>
            </a:r>
            <a:r>
              <a:rPr lang="ar-AE" sz="3600" b="1" dirty="0">
                <a:latin typeface="Times New Roman" panose="02020603050405020304" pitchFamily="18" charset="0"/>
              </a:rPr>
              <a:t>عنا </a:t>
            </a:r>
            <a:endParaRPr lang="fr-FR" sz="3600" b="1" dirty="0">
              <a:latin typeface="Times New Roman" panose="02020603050405020304" pitchFamily="18" charset="0"/>
            </a:endParaRPr>
          </a:p>
          <a:p>
            <a:pPr algn="ctr" rtl="1"/>
            <a:r>
              <a:rPr lang="ar-SA" sz="3600" b="1" dirty="0">
                <a:latin typeface="Times New Roman" panose="02020603050405020304" pitchFamily="18" charset="0"/>
              </a:rPr>
              <a:t>لكي ب</a:t>
            </a:r>
            <a:r>
              <a:rPr lang="ar-EG" sz="3600" b="1" dirty="0">
                <a:latin typeface="Times New Roman" panose="02020603050405020304" pitchFamily="18" charset="0"/>
              </a:rPr>
              <a:t>آ</a:t>
            </a:r>
            <a:r>
              <a:rPr lang="ar-SA" sz="3600" b="1" dirty="0">
                <a:latin typeface="Times New Roman" panose="02020603050405020304" pitchFamily="18" charset="0"/>
              </a:rPr>
              <a:t>لامه يخلصنا </a:t>
            </a:r>
            <a:endParaRPr lang="fr-FR" sz="3600" b="1" dirty="0">
              <a:latin typeface="Times New Roman" panose="02020603050405020304" pitchFamily="18" charset="0"/>
            </a:endParaRPr>
          </a:p>
          <a:p>
            <a:pPr algn="ctr" rtl="1"/>
            <a:endParaRPr lang="fr-FR" sz="3600" b="1" dirty="0">
              <a:latin typeface="Times New Roman" panose="02020603050405020304" pitchFamily="18" charset="0"/>
            </a:endParaRPr>
          </a:p>
          <a:p>
            <a:pPr algn="ctr" rtl="1"/>
            <a:endParaRPr lang="fr-FR" sz="3600" b="1" dirty="0">
              <a:latin typeface="Times New Roman" panose="02020603050405020304" pitchFamily="18" charset="0"/>
            </a:endParaRPr>
          </a:p>
          <a:p>
            <a:pPr algn="ctr" rtl="1"/>
            <a:r>
              <a:rPr lang="ar-SA" sz="3600" b="1" dirty="0">
                <a:latin typeface="Times New Roman" panose="02020603050405020304" pitchFamily="18" charset="0"/>
              </a:rPr>
              <a:t>فلنمجده ونرفع </a:t>
            </a:r>
            <a:r>
              <a:rPr lang="ar-EG" sz="3600" b="1">
                <a:latin typeface="Times New Roman" panose="02020603050405020304" pitchFamily="18" charset="0"/>
              </a:rPr>
              <a:t>إ</a:t>
            </a:r>
            <a:r>
              <a:rPr lang="ar-SA" sz="3600" b="1">
                <a:latin typeface="Times New Roman" panose="02020603050405020304" pitchFamily="18" charset="0"/>
              </a:rPr>
              <a:t>سمه</a:t>
            </a:r>
            <a:endParaRPr lang="fr-FR" sz="3600" b="1" dirty="0">
              <a:latin typeface="Times New Roman" panose="02020603050405020304" pitchFamily="18" charset="0"/>
            </a:endParaRPr>
          </a:p>
          <a:p>
            <a:pPr algn="ctr" rtl="1"/>
            <a:r>
              <a:rPr lang="ar-SA" sz="3600" b="1" dirty="0">
                <a:latin typeface="Times New Roman" panose="02020603050405020304" pitchFamily="18" charset="0"/>
              </a:rPr>
              <a:t> لأنه صنع معنا رحمة كعظيم رحمته</a:t>
            </a:r>
          </a:p>
        </p:txBody>
      </p:sp>
      <p:sp>
        <p:nvSpPr>
          <p:cNvPr id="6" name="Rectangle 5">
            <a:hlinkClick r:id="rId3" action="ppaction://hlinksldjump"/>
            <a:extLst>
              <a:ext uri="{FF2B5EF4-FFF2-40B4-BE49-F238E27FC236}">
                <a16:creationId xmlns:a16="http://schemas.microsoft.com/office/drawing/2014/main" id="{AB94E80A-1740-476C-9EFA-7440FFCD4CDE}"/>
              </a:ext>
            </a:extLst>
          </p:cNvPr>
          <p:cNvSpPr/>
          <p:nvPr/>
        </p:nvSpPr>
        <p:spPr>
          <a:xfrm>
            <a:off x="3758580" y="6131573"/>
            <a:ext cx="5078188" cy="325391"/>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dirty="0">
                <a:ln w="0"/>
                <a:solidFill>
                  <a:schemeClr val="tx1"/>
                </a:solidFill>
                <a:effectLst>
                  <a:outerShdw blurRad="38100" dist="19050" dir="2700000" algn="tl" rotWithShape="0">
                    <a:schemeClr val="dk1">
                      <a:alpha val="40000"/>
                    </a:schemeClr>
                  </a:outerShdw>
                </a:effectLst>
                <a:latin typeface="Book Antiqua" panose="02040602050305030304" pitchFamily="18" charset="0"/>
              </a:rPr>
              <a:t>Vers </a:t>
            </a:r>
            <a:r>
              <a:rPr lang="nl-NL" dirty="0" err="1">
                <a:ln w="0"/>
                <a:solidFill>
                  <a:schemeClr val="tx1"/>
                </a:solidFill>
                <a:effectLst>
                  <a:outerShdw blurRad="38100" dist="19050" dir="2700000" algn="tl" rotWithShape="0">
                    <a:schemeClr val="dk1">
                      <a:alpha val="40000"/>
                    </a:schemeClr>
                  </a:outerShdw>
                </a:effectLst>
                <a:latin typeface="Book Antiqua" panose="02040602050305030304" pitchFamily="18" charset="0"/>
              </a:rPr>
              <a:t>commentaire</a:t>
            </a:r>
            <a:r>
              <a:rPr lang="nl-NL" dirty="0">
                <a:ln w="0"/>
                <a:solidFill>
                  <a:schemeClr val="tx1"/>
                </a:solidFill>
                <a:effectLst>
                  <a:outerShdw blurRad="38100" dist="19050" dir="2700000" algn="tl" rotWithShape="0">
                    <a:schemeClr val="dk1">
                      <a:alpha val="40000"/>
                    </a:schemeClr>
                  </a:outerShdw>
                </a:effectLst>
                <a:latin typeface="Book Antiqua" panose="02040602050305030304" pitchFamily="18" charset="0"/>
              </a:rPr>
              <a:t> de la 11ème </a:t>
            </a:r>
            <a:r>
              <a:rPr lang="nl-NL" dirty="0" err="1">
                <a:ln w="0"/>
                <a:solidFill>
                  <a:schemeClr val="tx1"/>
                </a:solidFill>
                <a:effectLst>
                  <a:outerShdw blurRad="38100" dist="19050" dir="2700000" algn="tl" rotWithShape="0">
                    <a:schemeClr val="dk1">
                      <a:alpha val="40000"/>
                    </a:schemeClr>
                  </a:outerShdw>
                </a:effectLst>
                <a:latin typeface="Book Antiqua" panose="02040602050305030304" pitchFamily="18" charset="0"/>
              </a:rPr>
              <a:t>heure</a:t>
            </a:r>
            <a:endParaRPr lang="fr-FR" dirty="0">
              <a:ln w="0"/>
              <a:solidFill>
                <a:schemeClr val="tx1"/>
              </a:solidFill>
              <a:effectLst>
                <a:outerShdw blurRad="38100" dist="19050" dir="2700000" algn="tl" rotWithShape="0">
                  <a:schemeClr val="dk1">
                    <a:alpha val="40000"/>
                  </a:schemeClr>
                </a:outerShdw>
              </a:effectLst>
              <a:latin typeface="Book Antiqua" panose="02040602050305030304" pitchFamily="18" charset="0"/>
            </a:endParaRPr>
          </a:p>
        </p:txBody>
      </p:sp>
    </p:spTree>
    <p:extLst>
      <p:ext uri="{BB962C8B-B14F-4D97-AF65-F5344CB8AC3E}">
        <p14:creationId xmlns:p14="http://schemas.microsoft.com/office/powerpoint/2010/main" val="2191856686"/>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20832" y="654315"/>
            <a:ext cx="3682285" cy="5452374"/>
          </a:xfrm>
        </p:spPr>
        <p:txBody>
          <a:bodyPr numCol="1" spcCol="72000" anchor="ctr">
            <a:noAutofit/>
          </a:bodyPr>
          <a:lstStyle/>
          <a:p>
            <a:pPr marL="0" indent="0" algn="ctr">
              <a:spcBef>
                <a:spcPts val="0"/>
              </a:spcBef>
              <a:buNone/>
            </a:pPr>
            <a:r>
              <a:rPr lang="fr-FR" sz="3600" b="1" dirty="0">
                <a:latin typeface="Book Antiqua" panose="02040602050305030304" pitchFamily="18" charset="0"/>
              </a:rPr>
              <a:t>Le Christ notre Sauveur</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est venu et a souffert</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latin typeface="Book Antiqua" panose="02040602050305030304" pitchFamily="18" charset="0"/>
              </a:rPr>
              <a:t>afin que par Sa Passion</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Il nous sauve.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547654"/>
            <a:ext cx="3666705" cy="5909310"/>
          </a:xfrm>
          <a:prstGeom prst="rect">
            <a:avLst/>
          </a:prstGeom>
        </p:spPr>
        <p:txBody>
          <a:bodyPr wrap="square" anchor="ctr" anchorCtr="0">
            <a:spAutoFit/>
          </a:bodyPr>
          <a:lstStyle/>
          <a:p>
            <a:pPr algn="ctr" rtl="1"/>
            <a:r>
              <a:rPr lang="ar-AE" sz="5400" b="1" dirty="0">
                <a:latin typeface="Book Antiqua" panose="02040602050305030304" pitchFamily="18" charset="0"/>
              </a:rPr>
              <a:t>المسيح مخلصنا</a:t>
            </a:r>
            <a:endParaRPr lang="fr-FR" sz="5400" b="1" dirty="0">
              <a:latin typeface="Book Antiqua" panose="02040602050305030304" pitchFamily="18" charset="0"/>
            </a:endParaRPr>
          </a:p>
          <a:p>
            <a:pPr algn="ctr" rtl="1"/>
            <a:endParaRPr lang="fr-FR" sz="54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جاء وتألم عنا</a:t>
            </a:r>
            <a:endParaRPr lang="fr-FR" sz="5400" b="1" dirty="0">
              <a:solidFill>
                <a:srgbClr val="C00000"/>
              </a:solidFill>
              <a:latin typeface="Book Antiqua" panose="02040602050305030304" pitchFamily="18" charset="0"/>
            </a:endParaRPr>
          </a:p>
          <a:p>
            <a:pPr algn="ctr" rtl="1"/>
            <a:r>
              <a:rPr lang="ar-AE" sz="5400" b="1" dirty="0">
                <a:latin typeface="Book Antiqua" panose="02040602050305030304" pitchFamily="18" charset="0"/>
              </a:rPr>
              <a:t> </a:t>
            </a:r>
            <a:endParaRPr lang="fr-FR" sz="5400" b="1" dirty="0">
              <a:latin typeface="Book Antiqua" panose="02040602050305030304" pitchFamily="18" charset="0"/>
            </a:endParaRPr>
          </a:p>
          <a:p>
            <a:pPr algn="ctr" rtl="1"/>
            <a:r>
              <a:rPr lang="ar-AE" sz="5400" b="1" dirty="0">
                <a:latin typeface="Book Antiqua" panose="02040602050305030304" pitchFamily="18" charset="0"/>
              </a:rPr>
              <a:t>لكى بآلامه</a:t>
            </a:r>
            <a:endParaRPr lang="fr-FR" sz="5400" b="1" dirty="0">
              <a:latin typeface="Book Antiqua" panose="02040602050305030304" pitchFamily="18" charset="0"/>
            </a:endParaRPr>
          </a:p>
          <a:p>
            <a:pPr algn="ctr" rtl="1"/>
            <a:endParaRPr lang="fr-FR" sz="54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 يخلصنا</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29431"/>
            <a:ext cx="4309998" cy="5632311"/>
          </a:xfrm>
          <a:prstGeom prst="rect">
            <a:avLst/>
          </a:prstGeom>
        </p:spPr>
        <p:txBody>
          <a:bodyPr wrap="square">
            <a:spAutoFit/>
          </a:bodyPr>
          <a:lstStyle/>
          <a:p>
            <a:pPr algn="ctr"/>
            <a:r>
              <a:rPr lang="fr-FR" sz="4000" b="1" dirty="0">
                <a:latin typeface="Avva_Marcos" panose="04020500000000000000" pitchFamily="82" charset="0"/>
              </a:rPr>
              <a:t>P</a:t>
            </a:r>
            <a:r>
              <a:rPr lang="fr-FR" sz="4000" b="1" dirty="0">
                <a:latin typeface="CS Avva Shenouda" panose="020B7200000000000000" pitchFamily="34" charset="0"/>
              </a:rPr>
              <a:t>i`,</a:t>
            </a:r>
            <a:r>
              <a:rPr lang="fr-FR" sz="4000" b="1" dirty="0" err="1">
                <a:latin typeface="CS Avva Shenouda" panose="020B7200000000000000" pitchFamily="34" charset="0"/>
              </a:rPr>
              <a:t>rictoc</a:t>
            </a:r>
            <a:r>
              <a:rPr lang="fr-FR" sz="4000" b="1" dirty="0">
                <a:latin typeface="CS Avva Shenouda" panose="020B7200000000000000" pitchFamily="34" charset="0"/>
              </a:rPr>
              <a:t> </a:t>
            </a:r>
            <a:r>
              <a:rPr lang="fr-FR" sz="4000" b="1" dirty="0" err="1">
                <a:latin typeface="CS Avva Shenouda" panose="020B7200000000000000" pitchFamily="34" charset="0"/>
              </a:rPr>
              <a:t>Pencwtyr</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err="1">
                <a:solidFill>
                  <a:srgbClr val="C00000"/>
                </a:solidFill>
                <a:latin typeface="CS Avva Shenouda" panose="020B7200000000000000" pitchFamily="34" charset="0"/>
              </a:rPr>
              <a:t>af`i</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afsep`mkah</a:t>
            </a:r>
            <a:r>
              <a:rPr lang="fr-FR" sz="4000" b="1" dirty="0">
                <a:solidFill>
                  <a:srgbClr val="C00000"/>
                </a:solidFill>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err="1">
                <a:latin typeface="CS Avva Shenouda" panose="020B7200000000000000" pitchFamily="34" charset="0"/>
              </a:rPr>
              <a:t>hina</a:t>
            </a:r>
            <a:r>
              <a:rPr lang="fr-FR" sz="4000" b="1" dirty="0">
                <a:latin typeface="CS Avva Shenouda" panose="020B7200000000000000" pitchFamily="34" charset="0"/>
              </a:rPr>
              <a:t> </a:t>
            </a:r>
            <a:r>
              <a:rPr lang="fr-FR" sz="4000" b="1" dirty="0" err="1">
                <a:latin typeface="CS Avva Shenouda" panose="020B7200000000000000" pitchFamily="34" charset="0"/>
              </a:rPr>
              <a:t>qen</a:t>
            </a:r>
            <a:r>
              <a:rPr lang="fr-FR" sz="4000" b="1" dirty="0">
                <a:latin typeface="CS Avva Shenouda" panose="020B7200000000000000" pitchFamily="34" charset="0"/>
              </a:rPr>
              <a:t> </a:t>
            </a:r>
            <a:r>
              <a:rPr lang="fr-FR" sz="4000" b="1" dirty="0" err="1">
                <a:latin typeface="CS Avva Shenouda" panose="020B7200000000000000" pitchFamily="34" charset="0"/>
              </a:rPr>
              <a:t>nef`mkauh</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a:solidFill>
                  <a:srgbClr val="C00000"/>
                </a:solidFill>
                <a:latin typeface="CS Avva Shenouda" panose="020B7200000000000000" pitchFamily="34" charset="0"/>
              </a:rPr>
              <a:t>`</a:t>
            </a:r>
            <a:r>
              <a:rPr lang="fr-FR" sz="4000" b="1" dirty="0" err="1">
                <a:solidFill>
                  <a:srgbClr val="C00000"/>
                </a:solidFill>
                <a:latin typeface="CS Avva Shenouda" panose="020B7200000000000000" pitchFamily="34" charset="0"/>
              </a:rPr>
              <a:t>ntefcw</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mmon</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3662714617"/>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20832" y="523689"/>
            <a:ext cx="3996931" cy="5742656"/>
          </a:xfrm>
        </p:spPr>
        <p:txBody>
          <a:bodyPr numCol="1" spcCol="72000" anchor="ctr">
            <a:noAutofit/>
          </a:bodyPr>
          <a:lstStyle/>
          <a:p>
            <a:pPr marL="0" indent="0" algn="ctr">
              <a:spcBef>
                <a:spcPts val="0"/>
              </a:spcBef>
              <a:buNone/>
            </a:pPr>
            <a:r>
              <a:rPr lang="fr-FR" sz="3600" b="1" dirty="0">
                <a:latin typeface="Book Antiqua" panose="02040602050305030304" pitchFamily="18" charset="0"/>
              </a:rPr>
              <a:t>Glorifions-Le</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et exaltons Son Nom</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latin typeface="Book Antiqua" panose="02040602050305030304" pitchFamily="18" charset="0"/>
              </a:rPr>
              <a:t> car Il a eu pitié de nous</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selon Sa grande miséricorde.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452697"/>
            <a:ext cx="3666705" cy="6186309"/>
          </a:xfrm>
          <a:prstGeom prst="rect">
            <a:avLst/>
          </a:prstGeom>
        </p:spPr>
        <p:txBody>
          <a:bodyPr wrap="square" anchor="ctr" anchorCtr="0">
            <a:spAutoFit/>
          </a:bodyPr>
          <a:lstStyle/>
          <a:p>
            <a:pPr algn="ctr" rtl="1"/>
            <a:r>
              <a:rPr lang="ar-AE" sz="5400" b="1" dirty="0">
                <a:latin typeface="Book Antiqua" panose="02040602050305030304" pitchFamily="18" charset="0"/>
              </a:rPr>
              <a:t>فلنمجده</a:t>
            </a:r>
            <a:endParaRPr lang="fr-FR" sz="5400" b="1" dirty="0">
              <a:latin typeface="Book Antiqua" panose="02040602050305030304" pitchFamily="18" charset="0"/>
            </a:endParaRPr>
          </a:p>
          <a:p>
            <a:pPr algn="ctr" rtl="1"/>
            <a:endParaRPr lang="ar-AE" sz="28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ونرفع </a:t>
            </a:r>
            <a:r>
              <a:rPr lang="ar-AE" sz="5400" b="1" dirty="0" err="1">
                <a:solidFill>
                  <a:srgbClr val="C00000"/>
                </a:solidFill>
                <a:latin typeface="Book Antiqua" panose="02040602050305030304" pitchFamily="18" charset="0"/>
              </a:rPr>
              <a:t>إسمه</a:t>
            </a:r>
            <a:endParaRPr lang="fr-FR" sz="5400" b="1" dirty="0">
              <a:solidFill>
                <a:srgbClr val="C00000"/>
              </a:solidFill>
              <a:latin typeface="Book Antiqua" panose="02040602050305030304" pitchFamily="18" charset="0"/>
            </a:endParaRPr>
          </a:p>
          <a:p>
            <a:pPr algn="ctr" rtl="1"/>
            <a:r>
              <a:rPr lang="ar-AE" sz="4400" b="1" dirty="0">
                <a:latin typeface="Book Antiqua" panose="02040602050305030304" pitchFamily="18" charset="0"/>
              </a:rPr>
              <a:t> </a:t>
            </a:r>
            <a:endParaRPr lang="ar-AE" sz="5400" b="1" dirty="0">
              <a:latin typeface="Book Antiqua" panose="02040602050305030304" pitchFamily="18" charset="0"/>
            </a:endParaRPr>
          </a:p>
          <a:p>
            <a:pPr algn="ctr" rtl="1"/>
            <a:r>
              <a:rPr lang="ar-AE" sz="5400" b="1" dirty="0">
                <a:latin typeface="Book Antiqua" panose="02040602050305030304" pitchFamily="18" charset="0"/>
              </a:rPr>
              <a:t>لأنه صنع معنا </a:t>
            </a:r>
          </a:p>
          <a:p>
            <a:pPr algn="ctr" rtl="1"/>
            <a:endParaRPr lang="fr-FR" sz="54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رحمةً كعظيم رحمته</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29431"/>
            <a:ext cx="4309998" cy="5632311"/>
          </a:xfrm>
          <a:prstGeom prst="rect">
            <a:avLst/>
          </a:prstGeom>
        </p:spPr>
        <p:txBody>
          <a:bodyPr wrap="square">
            <a:spAutoFit/>
          </a:bodyPr>
          <a:lstStyle/>
          <a:p>
            <a:pPr algn="ctr"/>
            <a:r>
              <a:rPr lang="fr-FR" sz="4000" b="1" dirty="0">
                <a:latin typeface="CS Avva Shenouda" panose="020B7200000000000000" pitchFamily="34" charset="0"/>
              </a:rPr>
              <a:t>Maren]`</a:t>
            </a:r>
            <a:r>
              <a:rPr lang="fr-FR" sz="4000" b="1" dirty="0" err="1">
                <a:latin typeface="CS Avva Shenouda" panose="020B7200000000000000" pitchFamily="34" charset="0"/>
              </a:rPr>
              <a:t>wou</a:t>
            </a:r>
            <a:r>
              <a:rPr lang="fr-FR" sz="4000" b="1" dirty="0">
                <a:latin typeface="CS Avva Shenouda" panose="020B7200000000000000" pitchFamily="34" charset="0"/>
              </a:rPr>
              <a:t> </a:t>
            </a:r>
            <a:r>
              <a:rPr lang="fr-FR" sz="4000" b="1" dirty="0" err="1">
                <a:latin typeface="CS Avva Shenouda" panose="020B7200000000000000" pitchFamily="34" charset="0"/>
              </a:rPr>
              <a:t>naf</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err="1">
                <a:solidFill>
                  <a:srgbClr val="C00000"/>
                </a:solidFill>
                <a:latin typeface="CS Avva Shenouda" panose="020B7200000000000000" pitchFamily="34" charset="0"/>
              </a:rPr>
              <a:t>ten</a:t>
            </a:r>
            <a:r>
              <a:rPr lang="fr-FR" sz="4000" b="1" dirty="0">
                <a:solidFill>
                  <a:srgbClr val="C00000"/>
                </a:solidFill>
                <a:latin typeface="CS Avva Shenouda" panose="020B7200000000000000" pitchFamily="34" charset="0"/>
              </a:rPr>
              <a:t>[ici `</a:t>
            </a:r>
            <a:r>
              <a:rPr lang="fr-FR" sz="4000" b="1" dirty="0" err="1">
                <a:solidFill>
                  <a:srgbClr val="C00000"/>
                </a:solidFill>
                <a:latin typeface="CS Avva Shenouda" panose="020B7200000000000000" pitchFamily="34" charset="0"/>
              </a:rPr>
              <a:t>mpefran</a:t>
            </a:r>
            <a:r>
              <a:rPr lang="fr-FR" sz="4000" b="1" dirty="0">
                <a:solidFill>
                  <a:srgbClr val="C00000"/>
                </a:solidFill>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a:latin typeface="CS Avva Shenouda" panose="020B7200000000000000" pitchFamily="34" charset="0"/>
              </a:rPr>
              <a:t>je </a:t>
            </a:r>
            <a:r>
              <a:rPr lang="fr-FR" sz="4000" b="1" dirty="0" err="1">
                <a:latin typeface="CS Avva Shenouda" panose="020B7200000000000000" pitchFamily="34" charset="0"/>
              </a:rPr>
              <a:t>aferounai</a:t>
            </a:r>
            <a:r>
              <a:rPr lang="fr-FR" sz="4000" b="1" dirty="0">
                <a:latin typeface="CS Avva Shenouda" panose="020B7200000000000000" pitchFamily="34" charset="0"/>
              </a:rPr>
              <a:t> </a:t>
            </a:r>
            <a:r>
              <a:rPr lang="fr-FR" sz="4000" b="1" dirty="0" err="1">
                <a:latin typeface="CS Avva Shenouda" panose="020B7200000000000000" pitchFamily="34" charset="0"/>
              </a:rPr>
              <a:t>neman</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a:solidFill>
                  <a:srgbClr val="C00000"/>
                </a:solidFill>
                <a:latin typeface="CS Avva Shenouda" panose="020B7200000000000000" pitchFamily="34" charset="0"/>
              </a:rPr>
              <a:t>kata </a:t>
            </a:r>
            <a:r>
              <a:rPr lang="fr-FR" sz="4000" b="1" dirty="0" err="1">
                <a:solidFill>
                  <a:srgbClr val="C00000"/>
                </a:solidFill>
                <a:latin typeface="CS Avva Shenouda" panose="020B7200000000000000" pitchFamily="34" charset="0"/>
              </a:rPr>
              <a:t>pefnis</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nnai</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3464378213"/>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Shape 23556"/>
        <p:cNvGrpSpPr/>
        <p:nvPr/>
      </p:nvGrpSpPr>
      <p:grpSpPr>
        <a:xfrm>
          <a:off x="0" y="0"/>
          <a:ext cx="0" cy="0"/>
          <a:chOff x="0" y="0"/>
          <a:chExt cx="0" cy="0"/>
        </a:xfrm>
      </p:grpSpPr>
      <p:sp>
        <p:nvSpPr>
          <p:cNvPr id="23558" name="Shape 23558">
            <a:hlinkClick r:id="rId3"/>
          </p:cNvPr>
          <p:cNvSpPr txBox="1"/>
          <p:nvPr/>
        </p:nvSpPr>
        <p:spPr>
          <a:xfrm>
            <a:off x="7454847" y="1855365"/>
            <a:ext cx="4127553" cy="4432910"/>
          </a:xfrm>
          <a:prstGeom prst="rect">
            <a:avLst/>
          </a:prstGeom>
          <a:noFill/>
          <a:ln>
            <a:noFill/>
          </a:ln>
        </p:spPr>
        <p:txBody>
          <a:bodyPr wrap="square" lIns="91425" tIns="91425" rIns="91425" bIns="91425" anchor="t" anchorCtr="0">
            <a:noAutofit/>
          </a:bodyPr>
          <a:lstStyle/>
          <a:p>
            <a:pPr marL="571500" lvl="0" indent="-571500" algn="r" rtl="1">
              <a:spcBef>
                <a:spcPts val="600"/>
              </a:spcBef>
              <a:spcAft>
                <a:spcPts val="600"/>
              </a:spcAft>
              <a:buFont typeface="Wingdings" panose="05000000000000000000" pitchFamily="2" charset="2"/>
              <a:buChar char="v"/>
            </a:pPr>
            <a:r>
              <a:rPr lang="ar-SA" sz="2800" b="1" dirty="0">
                <a:hlinkClick r:id="rId4" action="ppaction://hlinksldjump"/>
              </a:rPr>
              <a:t>النبوات</a:t>
            </a:r>
            <a:endParaRPr lang="fr-FR" sz="2800" b="1" dirty="0"/>
          </a:p>
          <a:p>
            <a:pPr marL="571500" lvl="0" indent="-571500" algn="r" rtl="1">
              <a:spcBef>
                <a:spcPts val="600"/>
              </a:spcBef>
              <a:spcAft>
                <a:spcPts val="600"/>
              </a:spcAft>
              <a:buFont typeface="Wingdings" panose="05000000000000000000" pitchFamily="2" charset="2"/>
              <a:buChar char="v"/>
            </a:pPr>
            <a:r>
              <a:rPr lang="ar-SA" sz="2800" b="1" dirty="0" err="1">
                <a:hlinkClick r:id="rId5" action="ppaction://hlinksldjump"/>
              </a:rPr>
              <a:t>تسبحة</a:t>
            </a:r>
            <a:r>
              <a:rPr lang="ar-SA" sz="2800" b="1" dirty="0">
                <a:hlinkClick r:id="rId5" action="ppaction://hlinksldjump"/>
              </a:rPr>
              <a:t> </a:t>
            </a:r>
            <a:r>
              <a:rPr lang="ar-SA" sz="2800" b="1" dirty="0" err="1">
                <a:hlinkClick r:id="rId5" action="ppaction://hlinksldjump"/>
              </a:rPr>
              <a:t>البصخة</a:t>
            </a:r>
            <a:endParaRPr lang="fr-FR" sz="2800" b="1" dirty="0"/>
          </a:p>
          <a:p>
            <a:pPr marL="571500" lvl="0" indent="-571500" algn="r" rtl="1">
              <a:spcBef>
                <a:spcPts val="600"/>
              </a:spcBef>
              <a:spcAft>
                <a:spcPts val="600"/>
              </a:spcAft>
              <a:buFont typeface="Wingdings" panose="05000000000000000000" pitchFamily="2" charset="2"/>
              <a:buChar char="v"/>
            </a:pPr>
            <a:r>
              <a:rPr lang="ar-AE" sz="2800" b="1" dirty="0">
                <a:hlinkClick r:id="rId6" action="ppaction://hlinksldjump"/>
              </a:rPr>
              <a:t>مزمور</a:t>
            </a:r>
            <a:endParaRPr lang="fr-FR" sz="2800" b="1" dirty="0"/>
          </a:p>
          <a:p>
            <a:pPr marL="571500" lvl="0" indent="-571500" algn="r" rtl="1">
              <a:spcBef>
                <a:spcPts val="600"/>
              </a:spcBef>
              <a:spcAft>
                <a:spcPts val="600"/>
              </a:spcAft>
              <a:buFont typeface="Wingdings" panose="05000000000000000000" pitchFamily="2" charset="2"/>
              <a:buChar char="v"/>
            </a:pPr>
            <a:r>
              <a:rPr lang="ar-SA" sz="2800" b="1" dirty="0">
                <a:hlinkClick r:id="rId7" action="ppaction://hlinksldjump"/>
              </a:rPr>
              <a:t>الإنجيل</a:t>
            </a:r>
            <a:endParaRPr lang="fr-FR" sz="2800" b="1" dirty="0"/>
          </a:p>
          <a:p>
            <a:pPr marL="571500" lvl="0" indent="-571500" algn="r" rtl="1">
              <a:spcBef>
                <a:spcPts val="600"/>
              </a:spcBef>
              <a:spcAft>
                <a:spcPts val="600"/>
              </a:spcAft>
              <a:buFont typeface="Wingdings" panose="05000000000000000000" pitchFamily="2" charset="2"/>
              <a:buChar char="v"/>
            </a:pPr>
            <a:r>
              <a:rPr lang="ar-EG" sz="2800" b="1" dirty="0">
                <a:hlinkClick r:id="rId8" action="ppaction://hlinksldjump"/>
              </a:rPr>
              <a:t>الطرح</a:t>
            </a:r>
            <a:endParaRPr lang="fr-FR" sz="2800" b="1" dirty="0"/>
          </a:p>
          <a:p>
            <a:pPr marL="571500" lvl="0" indent="-571500" algn="r" rtl="1">
              <a:spcBef>
                <a:spcPts val="600"/>
              </a:spcBef>
              <a:spcAft>
                <a:spcPts val="600"/>
              </a:spcAft>
              <a:buFont typeface="Wingdings" panose="05000000000000000000" pitchFamily="2" charset="2"/>
              <a:buChar char="v"/>
            </a:pPr>
            <a:endParaRPr lang="fr-FR" sz="2800" b="1" i="0" u="none" strike="noStrike" cap="none" dirty="0">
              <a:solidFill>
                <a:schemeClr val="dk1"/>
              </a:solidFill>
              <a:latin typeface="Times New Roman"/>
              <a:ea typeface="Times New Roman"/>
              <a:cs typeface="Times New Roman"/>
              <a:sym typeface="Times New Roman"/>
            </a:endParaRPr>
          </a:p>
        </p:txBody>
      </p:sp>
      <p:sp>
        <p:nvSpPr>
          <p:cNvPr id="5" name="Titre 1">
            <a:extLst>
              <a:ext uri="{FF2B5EF4-FFF2-40B4-BE49-F238E27FC236}">
                <a16:creationId xmlns:a16="http://schemas.microsoft.com/office/drawing/2014/main" id="{CD302962-86EF-4B12-8F8B-3725683AA487}"/>
              </a:ext>
            </a:extLst>
          </p:cNvPr>
          <p:cNvSpPr>
            <a:spLocks noGrp="1"/>
          </p:cNvSpPr>
          <p:nvPr>
            <p:ph type="title"/>
          </p:nvPr>
        </p:nvSpPr>
        <p:spPr>
          <a:xfrm>
            <a:off x="551383" y="591204"/>
            <a:ext cx="10945217" cy="893580"/>
          </a:xfrm>
        </p:spPr>
        <p:txBody>
          <a:bodyPr>
            <a:noAutofit/>
          </a:bodyPr>
          <a:lstStyle/>
          <a:p>
            <a:r>
              <a:rPr lang="fr-FR" sz="2400" b="1" dirty="0">
                <a:solidFill>
                  <a:srgbClr val="C00000"/>
                </a:solidFill>
                <a:latin typeface="Castellar" panose="020A0402060406010301" pitchFamily="18" charset="0"/>
              </a:rPr>
              <a:t>11</a:t>
            </a:r>
            <a:r>
              <a:rPr lang="fr-FR" sz="2400" b="1" baseline="30000" dirty="0">
                <a:solidFill>
                  <a:srgbClr val="C00000"/>
                </a:solidFill>
                <a:latin typeface="Castellar" panose="020A0402060406010301" pitchFamily="18" charset="0"/>
              </a:rPr>
              <a:t>ème</a:t>
            </a:r>
            <a:r>
              <a:rPr lang="fr-FR" sz="2400" b="1" dirty="0">
                <a:solidFill>
                  <a:srgbClr val="C00000"/>
                </a:solidFill>
                <a:latin typeface="Castellar" panose="020A0402060406010301" pitchFamily="18" charset="0"/>
              </a:rPr>
              <a:t> Heure de la</a:t>
            </a:r>
            <a:br>
              <a:rPr lang="en-US" sz="2400" b="1" dirty="0">
                <a:solidFill>
                  <a:srgbClr val="C00000"/>
                </a:solidFill>
                <a:latin typeface="Castellar" panose="020A0402060406010301" pitchFamily="18" charset="0"/>
              </a:rPr>
            </a:br>
            <a:r>
              <a:rPr lang="fr-FR" sz="2400" b="1" dirty="0">
                <a:solidFill>
                  <a:srgbClr val="C00000"/>
                </a:solidFill>
                <a:latin typeface="Castellar" panose="020A0402060406010301" pitchFamily="18" charset="0"/>
              </a:rPr>
              <a:t>veille du mardi Saint</a:t>
            </a:r>
          </a:p>
        </p:txBody>
      </p:sp>
      <p:sp>
        <p:nvSpPr>
          <p:cNvPr id="3" name="Espace réservé du contenu 2">
            <a:extLst>
              <a:ext uri="{FF2B5EF4-FFF2-40B4-BE49-F238E27FC236}">
                <a16:creationId xmlns:a16="http://schemas.microsoft.com/office/drawing/2014/main" id="{2011C3F8-B64A-494A-8B05-6E146DDB32DE}"/>
              </a:ext>
            </a:extLst>
          </p:cNvPr>
          <p:cNvSpPr>
            <a:spLocks noGrp="1"/>
          </p:cNvSpPr>
          <p:nvPr>
            <p:ph idx="1"/>
          </p:nvPr>
        </p:nvSpPr>
        <p:spPr>
          <a:xfrm>
            <a:off x="609600" y="1855365"/>
            <a:ext cx="5270376" cy="4525963"/>
          </a:xfrm>
        </p:spPr>
        <p:txBody>
          <a:bodyPr>
            <a:normAutofit/>
          </a:bodyPr>
          <a:lstStyle/>
          <a:p>
            <a:pPr>
              <a:buFont typeface="Wingdings" panose="05000000000000000000" pitchFamily="2" charset="2"/>
              <a:buChar char="v"/>
            </a:pPr>
            <a:r>
              <a:rPr lang="fr-FR" sz="2800" dirty="0"/>
              <a:t> </a:t>
            </a:r>
            <a:r>
              <a:rPr lang="fr-FR" sz="2800" b="1" dirty="0">
                <a:hlinkClick r:id="rId4" action="ppaction://hlinksldjump"/>
              </a:rPr>
              <a:t>Prophétie</a:t>
            </a:r>
            <a:endParaRPr lang="fr-FR" sz="2800" b="1" dirty="0"/>
          </a:p>
          <a:p>
            <a:pPr>
              <a:buFont typeface="Wingdings" panose="05000000000000000000" pitchFamily="2" charset="2"/>
              <a:buChar char="v"/>
            </a:pPr>
            <a:r>
              <a:rPr lang="fr-FR" sz="2800" b="1" dirty="0">
                <a:latin typeface="CS Avva Shenouda" panose="020B7200000000000000" pitchFamily="34" charset="0"/>
              </a:rPr>
              <a:t> </a:t>
            </a:r>
            <a:r>
              <a:rPr lang="fr-FR" sz="2800" b="1" dirty="0">
                <a:latin typeface="CS Avva Shenouda" panose="020B7200000000000000" pitchFamily="34" charset="0"/>
                <a:hlinkClick r:id="rId5" action="ppaction://hlinksldjump"/>
              </a:rPr>
              <a:t>:</a:t>
            </a:r>
            <a:r>
              <a:rPr lang="fr-FR" sz="2800" b="1" dirty="0" err="1">
                <a:latin typeface="CS Avva Shenouda" panose="020B7200000000000000" pitchFamily="34" charset="0"/>
                <a:hlinkClick r:id="rId5" action="ppaction://hlinksldjump"/>
              </a:rPr>
              <a:t>wk</a:t>
            </a:r>
            <a:r>
              <a:rPr lang="fr-FR" sz="2800" b="1" dirty="0">
                <a:latin typeface="CS Avva Shenouda" panose="020B7200000000000000" pitchFamily="34" charset="0"/>
                <a:hlinkClick r:id="rId5" action="ppaction://hlinksldjump"/>
              </a:rPr>
              <a:t> te ]</a:t>
            </a:r>
            <a:r>
              <a:rPr lang="fr-FR" sz="2800" b="1" dirty="0" err="1">
                <a:latin typeface="CS Avva Shenouda" panose="020B7200000000000000" pitchFamily="34" charset="0"/>
                <a:hlinkClick r:id="rId5" action="ppaction://hlinksldjump"/>
              </a:rPr>
              <a:t>jom</a:t>
            </a:r>
            <a:endParaRPr lang="fr-FR" sz="2800" b="1" dirty="0">
              <a:latin typeface="CS Avva Shenouda" panose="020B7200000000000000" pitchFamily="34" charset="0"/>
            </a:endParaRPr>
          </a:p>
          <a:p>
            <a:pPr>
              <a:buFont typeface="Wingdings" panose="05000000000000000000" pitchFamily="2" charset="2"/>
              <a:buChar char="v"/>
            </a:pPr>
            <a:r>
              <a:rPr lang="fr-FR" sz="2800" b="1" dirty="0"/>
              <a:t> </a:t>
            </a:r>
            <a:r>
              <a:rPr lang="fr-FR" sz="2800" b="1" dirty="0">
                <a:hlinkClick r:id="rId6" action="ppaction://hlinksldjump"/>
              </a:rPr>
              <a:t>Psaume</a:t>
            </a:r>
            <a:endParaRPr lang="fr-FR" sz="2800" b="1" dirty="0"/>
          </a:p>
          <a:p>
            <a:pPr>
              <a:buFont typeface="Wingdings" panose="05000000000000000000" pitchFamily="2" charset="2"/>
              <a:buChar char="v"/>
            </a:pPr>
            <a:r>
              <a:rPr lang="fr-FR" sz="2800" b="1" dirty="0"/>
              <a:t> </a:t>
            </a:r>
            <a:r>
              <a:rPr lang="fr-FR" sz="2800" b="1" dirty="0">
                <a:hlinkClick r:id="rId7" action="ppaction://hlinksldjump"/>
              </a:rPr>
              <a:t>Evangile</a:t>
            </a:r>
            <a:endParaRPr lang="fr-FR" sz="2800" b="1" dirty="0"/>
          </a:p>
          <a:p>
            <a:pPr>
              <a:buFont typeface="Wingdings" panose="05000000000000000000" pitchFamily="2" charset="2"/>
              <a:buChar char="v"/>
            </a:pPr>
            <a:r>
              <a:rPr lang="fr-FR" sz="2800" b="1" dirty="0"/>
              <a:t> </a:t>
            </a:r>
            <a:r>
              <a:rPr lang="fr-FR" sz="2800" b="1" dirty="0">
                <a:hlinkClick r:id="rId8" action="ppaction://hlinksldjump"/>
              </a:rPr>
              <a:t>Commentaire</a:t>
            </a:r>
            <a:endParaRPr lang="fr-FR" sz="2800" b="1" dirty="0"/>
          </a:p>
          <a:p>
            <a:pPr>
              <a:buFont typeface="Wingdings" panose="05000000000000000000" pitchFamily="2" charset="2"/>
              <a:buChar char="v"/>
            </a:pPr>
            <a:endParaRPr lang="fr-FR" sz="2800" b="1" dirty="0"/>
          </a:p>
        </p:txBody>
      </p:sp>
    </p:spTree>
    <p:extLst>
      <p:ext uri="{BB962C8B-B14F-4D97-AF65-F5344CB8AC3E}">
        <p14:creationId xmlns:p14="http://schemas.microsoft.com/office/powerpoint/2010/main" val="879120870"/>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8" y="2492896"/>
            <a:ext cx="5616623" cy="3888432"/>
          </a:xfrm>
        </p:spPr>
        <p:txBody>
          <a:bodyPr>
            <a:normAutofit/>
          </a:bodyPr>
          <a:lstStyle/>
          <a:p>
            <a:pPr marL="0" indent="0" algn="ctr">
              <a:buNone/>
            </a:pPr>
            <a:r>
              <a:rPr lang="fr-FR" sz="2800" b="1" i="1" dirty="0">
                <a:solidFill>
                  <a:srgbClr val="C00000"/>
                </a:solidFill>
              </a:rPr>
              <a:t>Amos 5 : 6 - 14</a:t>
            </a:r>
          </a:p>
          <a:p>
            <a:pPr marL="0" indent="0" algn="just">
              <a:buNone/>
            </a:pPr>
            <a:r>
              <a:rPr lang="fr-FR" sz="2800" b="1" dirty="0"/>
              <a:t>Cherchez le Seigneur et vous vivrez, de peur qu'il ne fonde comme le feu sur la maison de Joseph, qu'il ne dévore, et personne à Béthel pour éteindre! </a:t>
            </a:r>
          </a:p>
        </p:txBody>
      </p:sp>
      <p:sp>
        <p:nvSpPr>
          <p:cNvPr id="6" name="ZoneTexte 5"/>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Onzième Heure de la veille du mardi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2492896"/>
            <a:ext cx="5457799" cy="3992378"/>
          </a:xfrm>
          <a:prstGeom prst="rect">
            <a:avLst/>
          </a:prstGeom>
        </p:spPr>
        <p:txBody>
          <a:bodyPr wrap="square">
            <a:normAutofit/>
          </a:bodyPr>
          <a:lstStyle/>
          <a:p>
            <a:pPr marL="0" marR="0" lvl="0" indent="0" algn="ctr" defTabSz="914400" rtl="1" eaLnBrk="1" fontAlgn="base" latinLnBrk="0" hangingPunct="1">
              <a:lnSpc>
                <a:spcPct val="100000"/>
              </a:lnSpc>
              <a:spcBef>
                <a:spcPct val="20000"/>
              </a:spcBef>
              <a:spcAft>
                <a:spcPct val="0"/>
              </a:spcAft>
              <a:buClrTx/>
              <a:buSzTx/>
              <a:buFontTx/>
              <a:buNone/>
              <a:tabLst/>
              <a:defRPr/>
            </a:pPr>
            <a:r>
              <a:rPr kumimoji="0" lang="ar-SA"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عاموس ٥ : ٦ – ١٤</a:t>
            </a:r>
            <a:r>
              <a:rPr kumimoji="0" lang="en-US" altLang="fr-FR" sz="3600" b="0" i="1"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endParaRPr kumimoji="0" lang="ar-SA" altLang="fr-FR" sz="3600" b="0" i="1"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endParaRPr>
          </a:p>
          <a:p>
            <a:pPr marL="0" marR="0" lvl="0" indent="0" algn="justLow" defTabSz="914400" rtl="1" eaLnBrk="1" fontAlgn="base" latinLnBrk="0" hangingPunct="1">
              <a:lnSpc>
                <a:spcPct val="100000"/>
              </a:lnSpc>
              <a:spcBef>
                <a:spcPct val="20000"/>
              </a:spcBef>
              <a:spcAft>
                <a:spcPct val="0"/>
              </a:spcAft>
              <a:buClrTx/>
              <a:buSzTx/>
              <a:buFontTx/>
              <a:buNone/>
              <a:tabLst/>
              <a:defRPr/>
            </a:pPr>
            <a:r>
              <a:rPr kumimoji="0" lang="ar-SA"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اطلبوا الرب فتحيوا. لئلا يتقد بيت يوسف كنار فيحترق</a:t>
            </a:r>
            <a:r>
              <a:rPr kumimoji="0" lang="ar-EG" altLang="fr-FR"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ar-EG"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وليس من يطفئ من بيت ا</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سرائيل</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endParaRPr kumimoji="0" lang="ar-SA" altLang="fr-FR"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7" name="Espace réservé du contenu 2"/>
          <p:cNvSpPr txBox="1">
            <a:spLocks/>
          </p:cNvSpPr>
          <p:nvPr/>
        </p:nvSpPr>
        <p:spPr>
          <a:xfrm>
            <a:off x="407368" y="548680"/>
            <a:ext cx="11362455" cy="1656184"/>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Ebolqen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Amwc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piprovytyc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erepef`cmou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=e=;=u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swpi</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neman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amyn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efjw</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mmoc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p>
          <a:p>
            <a:pPr marL="0" lvl="0" indent="0" algn="just">
              <a:buNone/>
              <a:defRPr/>
            </a:pPr>
            <a:r>
              <a:rPr lang="fr-FR" sz="2800" b="1" dirty="0" err="1">
                <a:solidFill>
                  <a:prstClr val="black"/>
                </a:solidFill>
                <a:latin typeface="Athanasius"/>
              </a:rPr>
              <a:t>Kw</a:t>
            </a:r>
            <a:r>
              <a:rPr lang="fr-FR" sz="2800" b="1" dirty="0">
                <a:solidFill>
                  <a:prstClr val="black"/>
                </a:solidFill>
                <a:latin typeface="Athanasius"/>
              </a:rPr>
              <a:t>; `</a:t>
            </a:r>
            <a:r>
              <a:rPr lang="fr-FR" sz="2800" b="1" dirty="0" err="1">
                <a:solidFill>
                  <a:prstClr val="black"/>
                </a:solidFill>
                <a:latin typeface="Athanasius"/>
              </a:rPr>
              <a:t>ènca</a:t>
            </a:r>
            <a:r>
              <a:rPr lang="fr-FR" sz="2800" b="1" dirty="0">
                <a:solidFill>
                  <a:prstClr val="black"/>
                </a:solidFill>
                <a:latin typeface="Athanasius"/>
              </a:rPr>
              <a:t> P_ </a:t>
            </a:r>
            <a:r>
              <a:rPr lang="fr-FR" sz="2800" b="1" dirty="0" err="1">
                <a:solidFill>
                  <a:prstClr val="black"/>
                </a:solidFill>
                <a:latin typeface="Athanasius"/>
              </a:rPr>
              <a:t>ouo</a:t>
            </a:r>
            <a:r>
              <a:rPr lang="fr-FR" sz="2800" b="1" dirty="0">
                <a:solidFill>
                  <a:prstClr val="black"/>
                </a:solidFill>
                <a:latin typeface="Athanasius"/>
              </a:rPr>
              <a:t>\ `</a:t>
            </a:r>
            <a:r>
              <a:rPr lang="fr-FR" sz="2800" b="1" dirty="0" err="1">
                <a:solidFill>
                  <a:prstClr val="black"/>
                </a:solidFill>
                <a:latin typeface="Athanasius"/>
              </a:rPr>
              <a:t>èereten`èewn</a:t>
            </a:r>
            <a:r>
              <a:rPr lang="fr-FR" sz="2800" b="1" dirty="0">
                <a:solidFill>
                  <a:prstClr val="black"/>
                </a:solidFill>
                <a:latin typeface="Athanasius"/>
              </a:rPr>
              <a:t>' &gt; \</a:t>
            </a:r>
            <a:r>
              <a:rPr lang="fr-FR" sz="2800" b="1" dirty="0" err="1">
                <a:solidFill>
                  <a:prstClr val="black"/>
                </a:solidFill>
                <a:latin typeface="Athanasius"/>
              </a:rPr>
              <a:t>opwc</a:t>
            </a:r>
            <a:r>
              <a:rPr lang="fr-FR" sz="2800" b="1" dirty="0">
                <a:solidFill>
                  <a:prstClr val="black"/>
                </a:solidFill>
                <a:latin typeface="Athanasius"/>
              </a:rPr>
              <a:t> `</a:t>
            </a:r>
            <a:r>
              <a:rPr lang="fr-FR" sz="2800" b="1" dirty="0" err="1">
                <a:solidFill>
                  <a:prstClr val="black"/>
                </a:solidFill>
                <a:latin typeface="Athanasius"/>
              </a:rPr>
              <a:t>èntef</a:t>
            </a:r>
            <a:r>
              <a:rPr lang="fr-FR" sz="2800" b="1" dirty="0">
                <a:solidFill>
                  <a:prstClr val="black"/>
                </a:solidFill>
                <a:latin typeface="Athanasius"/>
              </a:rPr>
              <a:t> `è]tem]</a:t>
            </a:r>
            <a:r>
              <a:rPr lang="fr-FR" sz="2800" b="1" dirty="0" err="1">
                <a:solidFill>
                  <a:prstClr val="black"/>
                </a:solidFill>
                <a:latin typeface="Athanasius"/>
              </a:rPr>
              <a:t>wpi</a:t>
            </a:r>
            <a:r>
              <a:rPr lang="fr-FR" sz="2800" b="1" dirty="0">
                <a:solidFill>
                  <a:prstClr val="black"/>
                </a:solidFill>
                <a:latin typeface="Athanasius"/>
              </a:rPr>
              <a:t> `</a:t>
            </a:r>
            <a:r>
              <a:rPr lang="fr-FR" sz="2800" b="1" dirty="0" err="1">
                <a:solidFill>
                  <a:prstClr val="black"/>
                </a:solidFill>
                <a:latin typeface="Athanasius"/>
              </a:rPr>
              <a:t>èm`èvrh</a:t>
            </a:r>
            <a:r>
              <a:rPr lang="fr-FR" sz="2800" b="1" dirty="0">
                <a:solidFill>
                  <a:prstClr val="black"/>
                </a:solidFill>
                <a:latin typeface="Athanasius"/>
              </a:rPr>
              <a:t>; `</a:t>
            </a:r>
            <a:r>
              <a:rPr lang="fr-FR" sz="2800" b="1" dirty="0" err="1">
                <a:solidFill>
                  <a:prstClr val="black"/>
                </a:solidFill>
                <a:latin typeface="Athanasius"/>
              </a:rPr>
              <a:t>ènouxrwm</a:t>
            </a:r>
            <a:r>
              <a:rPr lang="fr-FR" sz="2800" b="1" dirty="0">
                <a:solidFill>
                  <a:prstClr val="black"/>
                </a:solidFill>
                <a:latin typeface="Athanasius"/>
              </a:rPr>
              <a:t> `</a:t>
            </a:r>
            <a:r>
              <a:rPr lang="fr-FR" sz="2800" b="1" dirty="0" err="1">
                <a:solidFill>
                  <a:prstClr val="black"/>
                </a:solidFill>
                <a:latin typeface="Athanasius"/>
              </a:rPr>
              <a:t>ènje</a:t>
            </a:r>
            <a:r>
              <a:rPr lang="fr-FR" sz="2800" b="1" dirty="0">
                <a:solidFill>
                  <a:prstClr val="black"/>
                </a:solidFill>
                <a:latin typeface="Athanasius"/>
              </a:rPr>
              <a:t> `</a:t>
            </a:r>
            <a:r>
              <a:rPr lang="fr-FR" sz="2800" b="1" dirty="0" err="1">
                <a:solidFill>
                  <a:prstClr val="black"/>
                </a:solidFill>
                <a:latin typeface="Athanasius"/>
              </a:rPr>
              <a:t>èphi</a:t>
            </a:r>
            <a:r>
              <a:rPr lang="fr-FR" sz="2800" b="1" dirty="0">
                <a:solidFill>
                  <a:prstClr val="black"/>
                </a:solidFill>
                <a:latin typeface="Athanasius"/>
              </a:rPr>
              <a:t> `</a:t>
            </a:r>
            <a:r>
              <a:rPr lang="fr-FR" sz="2800" b="1" dirty="0" err="1">
                <a:solidFill>
                  <a:prstClr val="black"/>
                </a:solidFill>
                <a:latin typeface="Athanasius"/>
              </a:rPr>
              <a:t>ènIwchv</a:t>
            </a:r>
            <a:r>
              <a:rPr lang="fr-FR" sz="2800" b="1" dirty="0">
                <a:solidFill>
                  <a:prstClr val="black"/>
                </a:solidFill>
                <a:latin typeface="Athanasius"/>
              </a:rPr>
              <a:t> </a:t>
            </a:r>
            <a:r>
              <a:rPr lang="fr-FR" sz="2800" b="1" dirty="0" err="1">
                <a:solidFill>
                  <a:prstClr val="black"/>
                </a:solidFill>
                <a:latin typeface="Athanasius"/>
              </a:rPr>
              <a:t>ouo</a:t>
            </a:r>
            <a:r>
              <a:rPr lang="fr-FR" sz="2800" b="1" dirty="0">
                <a:solidFill>
                  <a:prstClr val="black"/>
                </a:solidFill>
                <a:latin typeface="Athanasius"/>
              </a:rPr>
              <a:t>\ </a:t>
            </a:r>
            <a:r>
              <a:rPr lang="fr-FR" sz="2800" b="1" dirty="0" err="1">
                <a:solidFill>
                  <a:prstClr val="black"/>
                </a:solidFill>
                <a:latin typeface="Athanasius"/>
              </a:rPr>
              <a:t>ef`èeouomf</a:t>
            </a:r>
            <a:r>
              <a:rPr lang="fr-FR" sz="2800" b="1" dirty="0">
                <a:solidFill>
                  <a:prstClr val="black"/>
                </a:solidFill>
                <a:latin typeface="Athanasius"/>
              </a:rPr>
              <a:t>.</a:t>
            </a:r>
          </a:p>
          <a:p>
            <a:pPr marL="0" lvl="0" indent="0" algn="just">
              <a:buNone/>
              <a:defRPr/>
            </a:pP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Ou`wou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`n}`triac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e;ouab</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pennou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sa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nem sa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nte</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ni`eneh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tyrou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amyn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2800" b="1" i="0" u="none" strike="noStrike" kern="1200" cap="none" spc="0" normalizeH="0" baseline="0" noProof="0" dirty="0">
              <a:ln>
                <a:noFill/>
              </a:ln>
              <a:solidFill>
                <a:prstClr val="black"/>
              </a:solidFill>
              <a:effectLst/>
              <a:uLnTx/>
              <a:uFillTx/>
              <a:latin typeface="Athanasius"/>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832304" y="60593"/>
            <a:ext cx="32403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الحادية عشر من ليلة الثلاثاء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934970268"/>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Ils changent le droit en absinthe et jettent à terre la justice. C'est lui qui fait les Pléiades et Orion, qui change en matin les ténèbres épaisses et obscurcit le jour comme la nuit; lui qui appelle les eaux de la mer et les répand sur la face de la terre; le Seigneur tout puissant est son nom. </a:t>
            </a:r>
          </a:p>
          <a:p>
            <a:pPr marL="0" indent="0" algn="just">
              <a:buNone/>
            </a:pPr>
            <a:r>
              <a:rPr lang="fr-FR" sz="2800" b="1" dirty="0"/>
              <a:t>Il déchaîne la dévastation sur celui qui est fort, et la dévastation arrive sur la citadelle. Ils haïssent quiconque réprimande à la Porte,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Low" defTabSz="914400" rtl="1" eaLnBrk="1" fontAlgn="base" latinLnBrk="0" hangingPunct="1">
              <a:lnSpc>
                <a:spcPct val="100000"/>
              </a:lnSpc>
              <a:spcBef>
                <a:spcPct val="20000"/>
              </a:spcBef>
              <a:spcAft>
                <a:spcPct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الرب يصنع حكماً في العلى. ووضع العدل على الأرض. هو الذى خلق كل الأشياء وينقلها</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الذى يحول الظل صباحاً ويغشى النهار بالليل. الذى يدعو مياه البحر فيفيضها على وجه ال</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أ</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رض كلها</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الرب ال</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له الضابط الكل هو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إ</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سمه.</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المنزل ال</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إ</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نحطام</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على القوة ويأتي بالدمار على الموضع الحصين. لقد أبغضوا الموبخ في الأبواب</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p>
        </p:txBody>
      </p:sp>
      <p:sp>
        <p:nvSpPr>
          <p:cNvPr id="6"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760296" y="53414"/>
            <a:ext cx="32403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الحادية عشر من ليلة الثلاثاء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7" name="ZoneTexte 6"/>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Onzième Heure de la veille du mardi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786267972"/>
      </p:ext>
    </p:extLst>
  </p:cSld>
  <p:clrMapOvr>
    <a:overrideClrMapping bg1="lt1" tx1="dk1" bg2="lt2" tx2="dk2" accent1="accent1" accent2="accent2" accent3="accent3" accent4="accent4" accent5="accent5" accent6="accent6" hlink="hlink" folHlink="folHlink"/>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ils abhorrent celui qui parle avec intégrité. Eh bien! puisque vous piétinez le faible et que vous prélevez sur lui un tribut de froment, ces maisons en pierres de taille que vous avez bâties, vous n'y habiterez pas ; ces vignes délicieuses que vous avez plantées, vous n'en boirez pas le vin. Car je sais combien</a:t>
            </a:r>
          </a:p>
          <a:p>
            <a:pPr marL="0" indent="0" algn="just">
              <a:buNone/>
            </a:pPr>
            <a:r>
              <a:rPr lang="fr-FR" sz="2800" b="1" dirty="0"/>
              <a:t>nombreux sont vos crimes, énormes vos péchés, oppresseurs du juste, extorqueurs de rançons, vous qui, à la Porte, déboutez les pauvres.</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ونجسوا الكلام الطاهر. من أجل ذلك هذا ما يقول</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ه</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الرب</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بما أنكم ضربتم المساكين على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رؤ</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و</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سهم.</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و</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أخذتم منهم هدايا فاخرة. شيدتم بيوتا حسنة ولا تسكنون فيها. وغرستم كروما مختارة ولا تشربون من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خمرها.</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ف</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نى عالم بنفاقكم الكثير وخطاياكم المتجددة. تدوسون البار وتأخذون الرشوة وتصدون البائسين من الأبواب. </a:t>
            </a:r>
          </a:p>
        </p:txBody>
      </p:sp>
      <p:sp>
        <p:nvSpPr>
          <p:cNvPr id="6"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760296" y="53414"/>
            <a:ext cx="32403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الحادية عشر من ليلة الثلاثاء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7" name="ZoneTexte 6"/>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Onzième Heure de la veille du mardi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887398320"/>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Voilà pourquoi l’homme avisé se tait en ce temps-ci, car c’est un temps de malheur. Recherchez le bien et non le mal, afin que vous viviez.</a:t>
            </a:r>
          </a:p>
          <a:p>
            <a:pPr marL="0" indent="0" algn="just">
              <a:buNone/>
            </a:pPr>
            <a:endParaRPr lang="fr-FR" sz="2800" b="1" dirty="0"/>
          </a:p>
          <a:p>
            <a:pPr marL="0" indent="0" algn="just">
              <a:lnSpc>
                <a:spcPct val="90000"/>
              </a:lnSpc>
              <a:buNone/>
            </a:pPr>
            <a:r>
              <a:rPr lang="fr-FR" sz="2800" b="1" i="1" dirty="0">
                <a:solidFill>
                  <a:srgbClr val="C00000"/>
                </a:solidFill>
              </a:rPr>
              <a:t>Gloire à la sainte Trinité notre Dieu.</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لذلك يسكت العاقل في ذلك الزمان لأنه ذلك الزمان لأنه زمان ردئ</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طلبوا الخير لا الشر لتحيوا. </a:t>
            </a: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مجدًا للثالوث الأقدس إلهنا آمين</a:t>
            </a:r>
          </a:p>
        </p:txBody>
      </p:sp>
      <p:sp>
        <p:nvSpPr>
          <p:cNvPr id="6"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760296" y="53414"/>
            <a:ext cx="32403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الحادية عشر من ليلة الثلاثاء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7" name="ZoneTexte 6"/>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Onzième Heure de la veille du mardi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4031683"/>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sz="4000" b="1" dirty="0">
                <a:latin typeface="Book Antiqua" panose="02040602050305030304" pitchFamily="18" charset="0"/>
              </a:rPr>
              <a:t>Aie pitié de nous Seigneur, alléluia. Au nom du Père, du Fils et du Saint-Esprit, un seul Dieu,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813640"/>
            <a:ext cx="3574559" cy="5232202"/>
          </a:xfrm>
          <a:prstGeom prst="rect">
            <a:avLst/>
          </a:prstGeom>
        </p:spPr>
        <p:txBody>
          <a:bodyPr wrap="square" anchor="ctr" anchorCtr="0">
            <a:spAutoFit/>
          </a:bodyPr>
          <a:lstStyle/>
          <a:p>
            <a:pPr algn="just" rtl="1">
              <a:spcAft>
                <a:spcPts val="1200"/>
              </a:spcAft>
            </a:pPr>
            <a:r>
              <a:rPr lang="ar-AE" sz="5400" b="1" dirty="0">
                <a:latin typeface="Book Antiqua" panose="02040602050305030304" pitchFamily="18" charset="0"/>
              </a:rPr>
              <a:t>يا رب ارحمنا. </a:t>
            </a:r>
            <a:r>
              <a:rPr lang="ar-AE" sz="5400" b="1" dirty="0" err="1">
                <a:latin typeface="Book Antiqua" panose="02040602050305030304" pitchFamily="18" charset="0"/>
              </a:rPr>
              <a:t>الليلويا</a:t>
            </a:r>
            <a:r>
              <a:rPr lang="ar-AE" sz="5400" b="1" dirty="0">
                <a:latin typeface="Book Antiqua" panose="02040602050305030304" pitchFamily="18" charset="0"/>
              </a:rPr>
              <a:t>.</a:t>
            </a:r>
            <a:endParaRPr lang="fr-FR" sz="5400" b="1" dirty="0">
              <a:latin typeface="Book Antiqua" panose="02040602050305030304" pitchFamily="18" charset="0"/>
            </a:endParaRPr>
          </a:p>
          <a:p>
            <a:pPr algn="just" rtl="1"/>
            <a:r>
              <a:rPr lang="ar-AE" sz="5400" b="1" dirty="0">
                <a:latin typeface="Book Antiqua" panose="02040602050305030304" pitchFamily="18" charset="0"/>
              </a:rPr>
              <a:t> باسم ألآب والابن والروح القدس إلهٍ واحد آمين</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655052"/>
            <a:ext cx="3933030" cy="5663089"/>
          </a:xfrm>
          <a:prstGeom prst="rect">
            <a:avLst/>
          </a:prstGeom>
        </p:spPr>
        <p:txBody>
          <a:bodyPr wrap="square">
            <a:spAutoFit/>
          </a:bodyPr>
          <a:lstStyle/>
          <a:p>
            <a:pPr algn="just">
              <a:spcAft>
                <a:spcPts val="1200"/>
              </a:spcAft>
            </a:pPr>
            <a:r>
              <a:rPr lang="fr-FR" sz="4400" b="1" dirty="0">
                <a:latin typeface="CS Avva Shenouda" panose="020B7200000000000000" pitchFamily="34" charset="0"/>
              </a:rPr>
              <a:t>`P[</a:t>
            </a:r>
            <a:r>
              <a:rPr lang="fr-FR" sz="4400" b="1" dirty="0" err="1">
                <a:latin typeface="CS Avva Shenouda" panose="020B7200000000000000" pitchFamily="34" charset="0"/>
              </a:rPr>
              <a:t>oic</a:t>
            </a:r>
            <a:r>
              <a:rPr lang="fr-FR" sz="4400" b="1" dirty="0">
                <a:latin typeface="CS Avva Shenouda" panose="020B7200000000000000" pitchFamily="34" charset="0"/>
              </a:rPr>
              <a:t> </a:t>
            </a:r>
            <a:r>
              <a:rPr lang="fr-FR" sz="4400" b="1" dirty="0" err="1">
                <a:latin typeface="CS Avva Shenouda" panose="020B7200000000000000" pitchFamily="34" charset="0"/>
              </a:rPr>
              <a:t>nai</a:t>
            </a:r>
            <a:r>
              <a:rPr lang="fr-FR" sz="4400" b="1" dirty="0">
                <a:latin typeface="CS Avva Shenouda" panose="020B7200000000000000" pitchFamily="34" charset="0"/>
              </a:rPr>
              <a:t> nan </a:t>
            </a:r>
            <a:r>
              <a:rPr lang="fr-FR" sz="4400" b="1" dirty="0" err="1">
                <a:latin typeface="CS Avva Shenouda" panose="020B7200000000000000" pitchFamily="34" charset="0"/>
              </a:rPr>
              <a:t>allyloui`a</a:t>
            </a:r>
            <a:r>
              <a:rPr lang="fr-FR" sz="4400" b="1" dirty="0">
                <a:latin typeface="CS Avva Shenouda" panose="020B7200000000000000" pitchFamily="34" charset="0"/>
              </a:rPr>
              <a:t> </a:t>
            </a:r>
          </a:p>
          <a:p>
            <a:pPr algn="just"/>
            <a:r>
              <a:rPr lang="fr-FR" sz="4400" b="1" dirty="0" err="1">
                <a:latin typeface="CS Avva Shenouda" panose="020B7200000000000000" pitchFamily="34" charset="0"/>
              </a:rPr>
              <a:t>Qen</a:t>
            </a:r>
            <a:r>
              <a:rPr lang="fr-FR" sz="4400" b="1" dirty="0">
                <a:latin typeface="CS Avva Shenouda" panose="020B7200000000000000" pitchFamily="34" charset="0"/>
              </a:rPr>
              <a:t> `</a:t>
            </a:r>
            <a:r>
              <a:rPr lang="fr-FR" sz="4400" b="1" dirty="0" err="1">
                <a:latin typeface="CS Avva Shenouda" panose="020B7200000000000000" pitchFamily="34" charset="0"/>
              </a:rPr>
              <a:t>vran</a:t>
            </a:r>
            <a:r>
              <a:rPr lang="fr-FR" sz="4400" b="1" dirty="0">
                <a:latin typeface="CS Avva Shenouda" panose="020B7200000000000000" pitchFamily="34" charset="0"/>
              </a:rPr>
              <a:t> `</a:t>
            </a:r>
            <a:r>
              <a:rPr lang="fr-FR" sz="4400" b="1" dirty="0" err="1">
                <a:latin typeface="CS Avva Shenouda" panose="020B7200000000000000" pitchFamily="34" charset="0"/>
              </a:rPr>
              <a:t>m~Viwt</a:t>
            </a:r>
            <a:r>
              <a:rPr lang="fr-FR" sz="4400" b="1" dirty="0">
                <a:latin typeface="CS Avva Shenouda" panose="020B7200000000000000" pitchFamily="34" charset="0"/>
              </a:rPr>
              <a:t> nem ~</a:t>
            </a:r>
            <a:r>
              <a:rPr lang="fr-FR" sz="4400" b="1" dirty="0" err="1">
                <a:latin typeface="CS Avva Shenouda" panose="020B7200000000000000" pitchFamily="34" charset="0"/>
              </a:rPr>
              <a:t>Psyri</a:t>
            </a:r>
            <a:r>
              <a:rPr lang="fr-FR" sz="4400" b="1" dirty="0">
                <a:latin typeface="CS Avva Shenouda" panose="020B7200000000000000" pitchFamily="34" charset="0"/>
              </a:rPr>
              <a:t> </a:t>
            </a:r>
            <a:r>
              <a:rPr lang="fr-FR" sz="4400" b="1" dirty="0">
                <a:latin typeface="CS Avva Shenouda" pitchFamily="34" charset="0"/>
                <a:cs typeface="Times New Roman" pitchFamily="18" charset="0"/>
              </a:rPr>
              <a:t>@ </a:t>
            </a:r>
            <a:r>
              <a:rPr lang="fr-FR" sz="4400" b="1" dirty="0">
                <a:latin typeface="CS Avva Shenouda" panose="020B7200000000000000" pitchFamily="34" charset="0"/>
              </a:rPr>
              <a:t>nem </a:t>
            </a:r>
            <a:r>
              <a:rPr lang="fr-FR" sz="4400" b="1" dirty="0" err="1">
                <a:latin typeface="CS Avva Shenouda" panose="020B7200000000000000" pitchFamily="34" charset="0"/>
              </a:rPr>
              <a:t>Pi`pneuma</a:t>
            </a:r>
            <a:r>
              <a:rPr lang="fr-FR" sz="4400" b="1" dirty="0">
                <a:latin typeface="CS Avva Shenouda" panose="020B7200000000000000" pitchFamily="34" charset="0"/>
              </a:rPr>
              <a:t> `</a:t>
            </a:r>
            <a:r>
              <a:rPr lang="fr-FR" sz="4400" b="1" dirty="0" err="1">
                <a:latin typeface="CS Avva Shenouda" panose="020B7200000000000000" pitchFamily="34" charset="0"/>
              </a:rPr>
              <a:t>e;ouab</a:t>
            </a:r>
            <a:r>
              <a:rPr lang="fr-FR" sz="4400" b="1" dirty="0">
                <a:latin typeface="CS Avva Shenouda" panose="020B7200000000000000" pitchFamily="34" charset="0"/>
              </a:rPr>
              <a:t> </a:t>
            </a:r>
            <a:r>
              <a:rPr lang="fr-FR" sz="4400" b="1" dirty="0" err="1">
                <a:latin typeface="CS Avva Shenouda" panose="020B7200000000000000" pitchFamily="34" charset="0"/>
              </a:rPr>
              <a:t>ounou</a:t>
            </a:r>
            <a:r>
              <a:rPr lang="fr-FR" sz="4400" b="1" dirty="0">
                <a:latin typeface="CS Avva Shenouda" panose="020B7200000000000000" pitchFamily="34" charset="0"/>
              </a:rPr>
              <a:t>] `</a:t>
            </a:r>
            <a:r>
              <a:rPr lang="fr-FR" sz="4400" b="1" dirty="0" err="1">
                <a:latin typeface="CS Avva Shenouda" panose="020B7200000000000000" pitchFamily="34" charset="0"/>
              </a:rPr>
              <a:t>nouwt</a:t>
            </a:r>
            <a:r>
              <a:rPr lang="fr-FR" sz="4400" b="1" dirty="0">
                <a:latin typeface="CS Avva Shenouda" panose="020B7200000000000000" pitchFamily="34" charset="0"/>
              </a:rPr>
              <a:t> `</a:t>
            </a:r>
            <a:r>
              <a:rPr lang="fr-FR" sz="4400" b="1" dirty="0" err="1">
                <a:latin typeface="CS Avva Shenouda" panose="020B7200000000000000" pitchFamily="34" charset="0"/>
              </a:rPr>
              <a:t>amyn</a:t>
            </a:r>
            <a:r>
              <a:rPr lang="fr-FR" sz="4400" b="1" dirty="0">
                <a:latin typeface="CS Avva Shenouda" panose="020B7200000000000000" pitchFamily="34" charset="0"/>
              </a:rPr>
              <a:t>.</a:t>
            </a:r>
          </a:p>
        </p:txBody>
      </p:sp>
    </p:spTree>
    <p:extLst>
      <p:ext uri="{BB962C8B-B14F-4D97-AF65-F5344CB8AC3E}">
        <p14:creationId xmlns:p14="http://schemas.microsoft.com/office/powerpoint/2010/main" val="29875349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5766216" cy="6041868"/>
          </a:xfrm>
        </p:spPr>
        <p:txBody>
          <a:bodyPr numCol="1" spcCol="72000" anchor="ctr">
            <a:noAutofit/>
          </a:bodyPr>
          <a:lstStyle/>
          <a:p>
            <a:pPr marL="0" indent="0" algn="just">
              <a:buNone/>
            </a:pPr>
            <a:r>
              <a:rPr lang="fr-FR" sz="3600" b="1" dirty="0">
                <a:latin typeface="Book Antiqua" panose="02040602050305030304" pitchFamily="18" charset="0"/>
              </a:rPr>
              <a:t>Rends-nous dignes de dire avec action de grâces : </a:t>
            </a:r>
          </a:p>
          <a:p>
            <a:pPr marL="0" indent="0" algn="just">
              <a:buNone/>
            </a:pPr>
            <a:endParaRPr lang="fr-FR" sz="3600" b="1" dirty="0">
              <a:latin typeface="Book Antiqua" panose="02040602050305030304" pitchFamily="18" charset="0"/>
            </a:endParaRPr>
          </a:p>
          <a:p>
            <a:pPr marL="0" indent="0" algn="just">
              <a:buNone/>
            </a:pPr>
            <a:endParaRPr lang="fr-FR" sz="3600" b="1" dirty="0">
              <a:latin typeface="Book Antiqua" panose="02040602050305030304" pitchFamily="18" charset="0"/>
            </a:endParaRPr>
          </a:p>
          <a:p>
            <a:pPr marL="0" indent="0" algn="just">
              <a:buNone/>
            </a:pPr>
            <a:r>
              <a:rPr lang="fr-FR" sz="3600" b="1" dirty="0">
                <a:latin typeface="Book Antiqua" panose="02040602050305030304" pitchFamily="18" charset="0"/>
              </a:rPr>
              <a:t>Notre Père qui est au cieux…</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744072" y="1443841"/>
            <a:ext cx="5025751" cy="4339650"/>
          </a:xfrm>
          <a:prstGeom prst="rect">
            <a:avLst/>
          </a:prstGeom>
        </p:spPr>
        <p:txBody>
          <a:bodyPr wrap="square" anchor="ctr" anchorCtr="0">
            <a:spAutoFit/>
          </a:bodyPr>
          <a:lstStyle/>
          <a:p>
            <a:pPr algn="just" rtl="1"/>
            <a:r>
              <a:rPr lang="ar-AE" sz="4800" b="1" dirty="0">
                <a:latin typeface="Book Antiqua" panose="02040602050305030304" pitchFamily="18" charset="0"/>
              </a:rPr>
              <a:t>الله</a:t>
            </a:r>
            <a:r>
              <a:rPr lang="ar-EG" sz="4800" b="1" dirty="0">
                <a:latin typeface="Book Antiqua" panose="02040602050305030304" pitchFamily="18" charset="0"/>
              </a:rPr>
              <a:t>ُ</a:t>
            </a:r>
            <a:r>
              <a:rPr lang="ar-AE" sz="4800" b="1" dirty="0">
                <a:latin typeface="Book Antiqua" panose="02040602050305030304" pitchFamily="18" charset="0"/>
              </a:rPr>
              <a:t>م </a:t>
            </a:r>
            <a:r>
              <a:rPr lang="ar-EG" sz="4800" b="1" dirty="0">
                <a:latin typeface="Book Antiqua" panose="02040602050305030304" pitchFamily="18" charset="0"/>
              </a:rPr>
              <a:t>إ</a:t>
            </a:r>
            <a:r>
              <a:rPr lang="ar-AE" sz="4800" b="1" dirty="0">
                <a:latin typeface="Book Antiqua" panose="02040602050305030304" pitchFamily="18" charset="0"/>
              </a:rPr>
              <a:t>جعلنا مستحقين أن نقولَ بشكرٍ:</a:t>
            </a:r>
            <a:endParaRPr lang="fr-FR" sz="4800" b="1" dirty="0">
              <a:latin typeface="Book Antiqua" panose="02040602050305030304" pitchFamily="18" charset="0"/>
            </a:endParaRPr>
          </a:p>
          <a:p>
            <a:pPr algn="just" rtl="1"/>
            <a:endParaRPr lang="fr-FR" sz="2800" b="1" dirty="0">
              <a:latin typeface="Book Antiqua" panose="02040602050305030304" pitchFamily="18" charset="0"/>
            </a:endParaRPr>
          </a:p>
          <a:p>
            <a:pPr algn="just" rtl="1"/>
            <a:endParaRPr lang="fr-FR" sz="4800" b="1" dirty="0">
              <a:latin typeface="Book Antiqua" panose="02040602050305030304" pitchFamily="18" charset="0"/>
            </a:endParaRPr>
          </a:p>
          <a:p>
            <a:pPr algn="just" rtl="1"/>
            <a:r>
              <a:rPr lang="ar-AE" sz="4800" b="1" dirty="0">
                <a:latin typeface="Book Antiqua" panose="02040602050305030304" pitchFamily="18" charset="0"/>
              </a:rPr>
              <a:t> يا أبانا الذي في السموات...</a:t>
            </a:r>
          </a:p>
        </p:txBody>
      </p:sp>
    </p:spTree>
    <p:extLst>
      <p:ext uri="{BB962C8B-B14F-4D97-AF65-F5344CB8AC3E}">
        <p14:creationId xmlns:p14="http://schemas.microsoft.com/office/powerpoint/2010/main" val="988346788"/>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sz="4000" b="1" dirty="0">
                <a:latin typeface="Book Antiqua" panose="02040602050305030304" pitchFamily="18" charset="0"/>
              </a:rPr>
              <a:t>Gloire au Père, au Fils et au Saint-Esprit, maintenant et toujours et pour les siècles des siècles,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890584"/>
            <a:ext cx="3574559" cy="5078313"/>
          </a:xfrm>
          <a:prstGeom prst="rect">
            <a:avLst/>
          </a:prstGeom>
        </p:spPr>
        <p:txBody>
          <a:bodyPr wrap="square" anchor="ctr" anchorCtr="0">
            <a:spAutoFit/>
          </a:bodyPr>
          <a:lstStyle/>
          <a:p>
            <a:pPr algn="just" rtl="1"/>
            <a:r>
              <a:rPr lang="ar-AE" sz="5400" b="1" dirty="0">
                <a:latin typeface="Book Antiqua" panose="02040602050305030304" pitchFamily="18" charset="0"/>
              </a:rPr>
              <a:t>المجد للآب </a:t>
            </a:r>
            <a:r>
              <a:rPr lang="ar-AE" sz="5400" b="1" dirty="0" err="1">
                <a:latin typeface="Book Antiqua" panose="02040602050305030304" pitchFamily="18" charset="0"/>
              </a:rPr>
              <a:t>والإبن</a:t>
            </a:r>
            <a:r>
              <a:rPr lang="ar-AE" sz="5400" b="1" dirty="0">
                <a:latin typeface="Book Antiqua" panose="02040602050305030304" pitchFamily="18" charset="0"/>
              </a:rPr>
              <a:t> والروح القدس. الآن وكل أوان وإلى دهر الدهور. آمين.</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858248"/>
            <a:ext cx="3933030" cy="4832092"/>
          </a:xfrm>
          <a:prstGeom prst="rect">
            <a:avLst/>
          </a:prstGeom>
        </p:spPr>
        <p:txBody>
          <a:bodyPr wrap="square">
            <a:spAutoFit/>
          </a:bodyPr>
          <a:lstStyle/>
          <a:p>
            <a:pPr algn="just"/>
            <a:r>
              <a:rPr lang="fr-FR" sz="4400" b="1" dirty="0">
                <a:latin typeface="CS Avva Shenouda" panose="020B7200000000000000" pitchFamily="34" charset="0"/>
              </a:rPr>
              <a:t>Doxa Patri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Ui`w</a:t>
            </a:r>
            <a:r>
              <a:rPr lang="fr-FR" sz="4400" b="1" dirty="0">
                <a:latin typeface="CS Avva Shenouda" panose="020B7200000000000000" pitchFamily="34" charset="0"/>
              </a:rPr>
              <a:t>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agi`w</a:t>
            </a:r>
            <a:r>
              <a:rPr lang="fr-FR" sz="4400" b="1" dirty="0">
                <a:latin typeface="CS Avva Shenouda" panose="020B7200000000000000" pitchFamily="34" charset="0"/>
              </a:rPr>
              <a:t> `</a:t>
            </a:r>
            <a:r>
              <a:rPr lang="fr-FR" sz="4400" b="1" dirty="0" err="1">
                <a:latin typeface="CS Avva Shenouda" panose="020B7200000000000000" pitchFamily="34" charset="0"/>
              </a:rPr>
              <a:t>Pneumati</a:t>
            </a:r>
            <a:r>
              <a:rPr lang="fr-FR" sz="4400" b="1" dirty="0">
                <a:latin typeface="CS Avva Shenouda" panose="020B7200000000000000" pitchFamily="34" charset="0"/>
              </a:rPr>
              <a:t> @</a:t>
            </a:r>
          </a:p>
          <a:p>
            <a:pPr algn="just"/>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nun</a:t>
            </a:r>
            <a:r>
              <a:rPr lang="fr-FR" sz="4400" b="1" dirty="0">
                <a:latin typeface="CS Avva Shenouda" panose="020B7200000000000000" pitchFamily="34" charset="0"/>
              </a:rPr>
              <a:t>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a`i</a:t>
            </a:r>
            <a:r>
              <a:rPr lang="fr-FR" sz="4400" b="1" dirty="0">
                <a:latin typeface="CS Avva Shenouda" panose="020B7200000000000000" pitchFamily="34" charset="0"/>
              </a:rPr>
              <a:t>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ic</a:t>
            </a:r>
            <a:r>
              <a:rPr lang="fr-FR" sz="4400" b="1" dirty="0">
                <a:latin typeface="CS Avva Shenouda" panose="020B7200000000000000" pitchFamily="34" charset="0"/>
              </a:rPr>
              <a:t> </a:t>
            </a:r>
            <a:r>
              <a:rPr lang="fr-FR" sz="4400" b="1" dirty="0" err="1">
                <a:latin typeface="CS Avva Shenouda" panose="020B7200000000000000" pitchFamily="34" charset="0"/>
              </a:rPr>
              <a:t>touc</a:t>
            </a:r>
            <a:r>
              <a:rPr lang="fr-FR" sz="4400" b="1" dirty="0">
                <a:latin typeface="CS Avva Shenouda" panose="020B7200000000000000" pitchFamily="34" charset="0"/>
              </a:rPr>
              <a:t> `</a:t>
            </a:r>
            <a:r>
              <a:rPr lang="fr-FR" sz="4400" b="1" dirty="0" err="1">
                <a:latin typeface="CS Avva Shenouda" panose="020B7200000000000000" pitchFamily="34" charset="0"/>
              </a:rPr>
              <a:t>e`wnac</a:t>
            </a:r>
            <a:r>
              <a:rPr lang="fr-FR" sz="4400" b="1" dirty="0">
                <a:latin typeface="CS Avva Shenouda" panose="020B7200000000000000" pitchFamily="34" charset="0"/>
              </a:rPr>
              <a:t> </a:t>
            </a:r>
            <a:r>
              <a:rPr lang="fr-FR" sz="4400" b="1" dirty="0" err="1">
                <a:latin typeface="CS Avva Shenouda" panose="020B7200000000000000" pitchFamily="34" charset="0"/>
              </a:rPr>
              <a:t>twn</a:t>
            </a:r>
            <a:r>
              <a:rPr lang="fr-FR" sz="4400" b="1" dirty="0">
                <a:latin typeface="CS Avva Shenouda" panose="020B7200000000000000" pitchFamily="34" charset="0"/>
              </a:rPr>
              <a:t> `</a:t>
            </a:r>
            <a:r>
              <a:rPr lang="fr-FR" sz="4400" b="1" dirty="0" err="1">
                <a:latin typeface="CS Avva Shenouda" panose="020B7200000000000000" pitchFamily="34" charset="0"/>
              </a:rPr>
              <a:t>e`wnwn</a:t>
            </a:r>
            <a:r>
              <a:rPr lang="fr-FR" sz="4400" b="1" dirty="0">
                <a:latin typeface="CS Avva Shenouda" panose="020B7200000000000000" pitchFamily="34" charset="0"/>
              </a:rPr>
              <a:t> @ `</a:t>
            </a:r>
            <a:r>
              <a:rPr lang="fr-FR" sz="4400" b="1" dirty="0" err="1">
                <a:latin typeface="CS Avva Shenouda" panose="020B7200000000000000" pitchFamily="34" charset="0"/>
              </a:rPr>
              <a:t>amyn</a:t>
            </a:r>
            <a:r>
              <a:rPr lang="fr-FR" sz="4400" b="1" dirty="0">
                <a:latin typeface="CS Avva Shenouda" panose="020B7200000000000000" pitchFamily="34" charset="0"/>
              </a:rPr>
              <a:t>.</a:t>
            </a:r>
          </a:p>
        </p:txBody>
      </p:sp>
    </p:spTree>
    <p:extLst>
      <p:ext uri="{BB962C8B-B14F-4D97-AF65-F5344CB8AC3E}">
        <p14:creationId xmlns:p14="http://schemas.microsoft.com/office/powerpoint/2010/main" val="1243873589"/>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6144344" cy="6041868"/>
          </a:xfrm>
        </p:spPr>
        <p:txBody>
          <a:bodyPr numCol="1" spcCol="72000" anchor="ctr">
            <a:noAutofit/>
          </a:bodyPr>
          <a:lstStyle/>
          <a:p>
            <a:pPr marL="0" indent="0" algn="just">
              <a:buNone/>
            </a:pPr>
            <a:r>
              <a:rPr lang="fr-FR" sz="3600" b="1" dirty="0">
                <a:latin typeface="Book Antiqua" panose="02040602050305030304" pitchFamily="18" charset="0"/>
              </a:rPr>
              <a:t>Louange de la (…) heure du (…) saint de la semaine sainte, que sa bénédiction soit avec nous amen.</a:t>
            </a:r>
          </a:p>
          <a:p>
            <a:pPr marL="0" indent="0" algn="just">
              <a:buNone/>
            </a:pPr>
            <a:endParaRPr lang="fr-FR" sz="3600" b="1" dirty="0">
              <a:latin typeface="Book Antiqua" panose="02040602050305030304" pitchFamily="18" charset="0"/>
            </a:endParaRPr>
          </a:p>
          <a:p>
            <a:pPr marL="0" indent="0" algn="just">
              <a:buNone/>
            </a:pPr>
            <a:r>
              <a:rPr lang="fr-FR" sz="3600" b="1" dirty="0">
                <a:latin typeface="Book Antiqua" panose="02040602050305030304" pitchFamily="18" charset="0"/>
              </a:rPr>
              <a:t>Rends-nous dignes de dire avec action de grâces : </a:t>
            </a:r>
          </a:p>
          <a:p>
            <a:pPr marL="0" indent="0" algn="just">
              <a:buNone/>
            </a:pPr>
            <a:r>
              <a:rPr lang="fr-FR" sz="3600" b="1" dirty="0">
                <a:latin typeface="Book Antiqua" panose="02040602050305030304" pitchFamily="18" charset="0"/>
              </a:rPr>
              <a:t>Notre Père…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8" y="1052584"/>
            <a:ext cx="5186425" cy="5016758"/>
          </a:xfrm>
          <a:prstGeom prst="rect">
            <a:avLst/>
          </a:prstGeom>
        </p:spPr>
        <p:txBody>
          <a:bodyPr wrap="square" anchor="ctr" anchorCtr="0">
            <a:spAutoFit/>
          </a:bodyPr>
          <a:lstStyle/>
          <a:p>
            <a:pPr algn="just" rtl="1"/>
            <a:r>
              <a:rPr lang="ar-AE" sz="4000" b="1" dirty="0" err="1">
                <a:latin typeface="Book Antiqua" panose="02040602050305030304" pitchFamily="18" charset="0"/>
              </a:rPr>
              <a:t>تسبحة</a:t>
            </a:r>
            <a:r>
              <a:rPr lang="ar-AE" sz="4000" b="1" dirty="0">
                <a:latin typeface="Book Antiqua" panose="02040602050305030304" pitchFamily="18" charset="0"/>
              </a:rPr>
              <a:t> ... من ... من </a:t>
            </a:r>
            <a:r>
              <a:rPr lang="ar-AE" sz="4000" b="1" dirty="0" err="1">
                <a:latin typeface="Book Antiqua" panose="02040602050305030304" pitchFamily="18" charset="0"/>
              </a:rPr>
              <a:t>البصخة</a:t>
            </a:r>
            <a:r>
              <a:rPr lang="ar-AE" sz="4000" b="1" dirty="0">
                <a:latin typeface="Book Antiqua" panose="02040602050305030304" pitchFamily="18" charset="0"/>
              </a:rPr>
              <a:t> المقدسة بركت</a:t>
            </a:r>
            <a:r>
              <a:rPr lang="ar-EG" sz="4000" b="1" dirty="0">
                <a:latin typeface="Book Antiqua" panose="02040602050305030304" pitchFamily="18" charset="0"/>
              </a:rPr>
              <a:t>ها</a:t>
            </a:r>
            <a:r>
              <a:rPr lang="ar-AE" sz="4000" b="1" dirty="0">
                <a:latin typeface="Book Antiqua" panose="02040602050305030304" pitchFamily="18" charset="0"/>
              </a:rPr>
              <a:t> فلتكُن معنا آمين.</a:t>
            </a:r>
            <a:endParaRPr lang="fr-FR" sz="4000" b="1" dirty="0">
              <a:latin typeface="Book Antiqua" panose="02040602050305030304" pitchFamily="18" charset="0"/>
            </a:endParaRPr>
          </a:p>
          <a:p>
            <a:pPr algn="just" rtl="1"/>
            <a:endParaRPr lang="fr-FR" sz="4000" b="1" dirty="0">
              <a:latin typeface="Book Antiqua" panose="02040602050305030304" pitchFamily="18" charset="0"/>
            </a:endParaRPr>
          </a:p>
          <a:p>
            <a:pPr algn="just" rtl="1"/>
            <a:endParaRPr lang="ar-AE" sz="3600" b="1" dirty="0">
              <a:latin typeface="Book Antiqua" panose="02040602050305030304" pitchFamily="18" charset="0"/>
            </a:endParaRPr>
          </a:p>
          <a:p>
            <a:pPr algn="just" rtl="1"/>
            <a:r>
              <a:rPr lang="ar-AE" sz="4000" b="1" dirty="0">
                <a:latin typeface="Book Antiqua" panose="02040602050305030304" pitchFamily="18" charset="0"/>
              </a:rPr>
              <a:t>اللهم </a:t>
            </a:r>
            <a:r>
              <a:rPr lang="ar-EG" sz="4000" b="1" dirty="0">
                <a:latin typeface="Book Antiqua" panose="02040602050305030304" pitchFamily="18" charset="0"/>
              </a:rPr>
              <a:t>إ</a:t>
            </a:r>
            <a:r>
              <a:rPr lang="ar-AE" sz="4000" b="1" dirty="0">
                <a:latin typeface="Book Antiqua" panose="02040602050305030304" pitchFamily="18" charset="0"/>
              </a:rPr>
              <a:t>جعلنا مستحِقين أن نقولَ بشكر: يا أبانا الذي في السموات...</a:t>
            </a:r>
          </a:p>
        </p:txBody>
      </p:sp>
    </p:spTree>
    <p:extLst>
      <p:ext uri="{BB962C8B-B14F-4D97-AF65-F5344CB8AC3E}">
        <p14:creationId xmlns:p14="http://schemas.microsoft.com/office/powerpoint/2010/main" val="779779234"/>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BF672DD3-613D-4D50-8DBC-1FA18C04AA5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540901" y="836712"/>
            <a:ext cx="2617489" cy="5184576"/>
          </a:xfrm>
          <a:prstGeom prst="rect">
            <a:avLst/>
          </a:prstGeom>
          <a:ln>
            <a:noFill/>
          </a:ln>
          <a:effectLst>
            <a:outerShdw blurRad="292100" dist="139700" dir="2700000" algn="tl" rotWithShape="0">
              <a:srgbClr val="333333">
                <a:alpha val="65000"/>
              </a:srgbClr>
            </a:outerShdw>
          </a:effectLst>
        </p:spPr>
      </p:pic>
      <p:pic>
        <p:nvPicPr>
          <p:cNvPr id="6" name="Image 5">
            <a:extLst>
              <a:ext uri="{FF2B5EF4-FFF2-40B4-BE49-F238E27FC236}">
                <a16:creationId xmlns:a16="http://schemas.microsoft.com/office/drawing/2014/main" id="{D8CD4B31-6153-4B65-A49B-B278F021A05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8929290" y="836712"/>
            <a:ext cx="2617489" cy="5184576"/>
          </a:xfrm>
          <a:prstGeom prst="rect">
            <a:avLst/>
          </a:prstGeom>
          <a:ln>
            <a:noFill/>
          </a:ln>
          <a:effectLst>
            <a:outerShdw blurRad="292100" dist="139700" dir="2700000" algn="tl" rotWithShape="0">
              <a:srgbClr val="333333">
                <a:alpha val="65000"/>
              </a:srgbClr>
            </a:outerShdw>
          </a:effectLst>
        </p:spPr>
      </p:pic>
      <p:sp>
        <p:nvSpPr>
          <p:cNvPr id="11" name="ZoneTexte 10">
            <a:extLst>
              <a:ext uri="{FF2B5EF4-FFF2-40B4-BE49-F238E27FC236}">
                <a16:creationId xmlns:a16="http://schemas.microsoft.com/office/drawing/2014/main" id="{FC2A8B21-0390-450F-A907-EBE014E1825E}"/>
              </a:ext>
            </a:extLst>
          </p:cNvPr>
          <p:cNvSpPr txBox="1"/>
          <p:nvPr/>
        </p:nvSpPr>
        <p:spPr>
          <a:xfrm>
            <a:off x="3604862" y="533128"/>
            <a:ext cx="4877956" cy="5324535"/>
          </a:xfrm>
          <a:prstGeom prst="rect">
            <a:avLst/>
          </a:prstGeom>
          <a:noFill/>
        </p:spPr>
        <p:txBody>
          <a:bodyPr wrap="square" rtlCol="0">
            <a:spAutoFit/>
          </a:bodyPr>
          <a:lstStyle/>
          <a:p>
            <a:pPr algn="just"/>
            <a:endParaRPr lang="pt-BR" sz="2800" b="1" dirty="0">
              <a:latin typeface="CS Avva Shenouda" pitchFamily="34" charset="0"/>
            </a:endParaRPr>
          </a:p>
          <a:p>
            <a:pPr algn="just"/>
            <a:r>
              <a:rPr lang="pt-BR" sz="2800" b="1" dirty="0">
                <a:latin typeface="CS Avva Shenouda" pitchFamily="34" charset="0"/>
              </a:rPr>
              <a:t>:wk te ]jom nem pi`wou nem pi`cmou nem pi``amahi sa eneh </a:t>
            </a:r>
            <a:r>
              <a:rPr lang="pt-BR" sz="2800" b="1" dirty="0">
                <a:solidFill>
                  <a:srgbClr val="C00000"/>
                </a:solidFill>
                <a:latin typeface="CS Avva Shenouda" pitchFamily="34" charset="0"/>
              </a:rPr>
              <a:t>`amyn@ Emmanouyl pennou] penouro.</a:t>
            </a:r>
          </a:p>
          <a:p>
            <a:pPr algn="just"/>
            <a:endParaRPr lang="pt-BR" sz="1600" b="1" dirty="0">
              <a:latin typeface="CS Avva Shenouda" pitchFamily="34" charset="0"/>
            </a:endParaRPr>
          </a:p>
          <a:p>
            <a:pPr algn="just"/>
            <a:r>
              <a:rPr lang="pt-BR" sz="2800" b="1" dirty="0">
                <a:latin typeface="CS Avva Shenouda" pitchFamily="34" charset="0"/>
              </a:rPr>
              <a:t>:wk te ]jom nem pi`wou nem pi`cmou nem pi``amahi sa eneh </a:t>
            </a:r>
            <a:r>
              <a:rPr lang="pt-BR" sz="2800" b="1" dirty="0">
                <a:solidFill>
                  <a:srgbClr val="C00000"/>
                </a:solidFill>
                <a:latin typeface="CS Avva Shenouda" pitchFamily="34" charset="0"/>
              </a:rPr>
              <a:t>`amyn@ Pa=o=c I=y=c P=,=c.</a:t>
            </a:r>
          </a:p>
          <a:p>
            <a:pPr algn="just"/>
            <a:endParaRPr lang="pt-BR" sz="1600" b="1" dirty="0">
              <a:latin typeface="CS Avva Shenouda" pitchFamily="34" charset="0"/>
            </a:endParaRPr>
          </a:p>
          <a:p>
            <a:pPr algn="just"/>
            <a:r>
              <a:rPr lang="pt-BR" sz="2800" b="1" dirty="0">
                <a:latin typeface="CS Avva Shenouda" pitchFamily="34" charset="0"/>
              </a:rPr>
              <a:t>:wk te ]jom nem pi`wou nem pi`cmou nem pi``amahi sa eneh `</a:t>
            </a:r>
            <a:r>
              <a:rPr lang="pt-BR" sz="2800" b="1" dirty="0">
                <a:solidFill>
                  <a:srgbClr val="C00000"/>
                </a:solidFill>
                <a:latin typeface="CS Avva Shenouda" pitchFamily="34" charset="0"/>
              </a:rPr>
              <a:t>amyn.</a:t>
            </a:r>
            <a:endParaRPr lang="fr-FR" sz="2800" b="1" dirty="0">
              <a:solidFill>
                <a:srgbClr val="C00000"/>
              </a:solidFill>
              <a:latin typeface="CS Avva Shenouda" pitchFamily="34" charset="0"/>
            </a:endParaRPr>
          </a:p>
        </p:txBody>
      </p:sp>
    </p:spTree>
    <p:extLst>
      <p:ext uri="{BB962C8B-B14F-4D97-AF65-F5344CB8AC3E}">
        <p14:creationId xmlns:p14="http://schemas.microsoft.com/office/powerpoint/2010/main" val="48404590"/>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7623842" y="533128"/>
            <a:ext cx="4153386" cy="5533823"/>
          </a:xfrm>
          <a:prstGeom prst="rect">
            <a:avLst/>
          </a:prstGeom>
          <a:noFill/>
        </p:spPr>
        <p:txBody>
          <a:bodyPr wrap="square" rtlCol="0">
            <a:spAutoFit/>
          </a:bodyPr>
          <a:lstStyle/>
          <a:p>
            <a:pPr lvl="0" algn="justLow" rtl="1" fontAlgn="base">
              <a:spcBef>
                <a:spcPct val="20000"/>
              </a:spcBef>
              <a:spcAft>
                <a:spcPct val="0"/>
              </a:spcAft>
            </a:pPr>
            <a:r>
              <a:rPr lang="ar-SA" altLang="fr-FR" sz="3400" b="1" dirty="0">
                <a:latin typeface="Times New Roman" panose="02020603050405020304" pitchFamily="18" charset="0"/>
                <a:cs typeface="Times New Roman" panose="02020603050405020304" pitchFamily="18" charset="0"/>
              </a:rPr>
              <a:t>لك القوة والمجد والبركة والعزة إلى الأبد </a:t>
            </a:r>
            <a:r>
              <a:rPr lang="ar-SA" altLang="fr-FR" sz="3400" b="1" dirty="0">
                <a:solidFill>
                  <a:srgbClr val="C00000"/>
                </a:solidFill>
                <a:latin typeface="Times New Roman" panose="02020603050405020304" pitchFamily="18" charset="0"/>
                <a:cs typeface="Times New Roman" panose="02020603050405020304" pitchFamily="18" charset="0"/>
              </a:rPr>
              <a:t>آمين</a:t>
            </a:r>
            <a:r>
              <a:rPr lang="ar-EG" altLang="fr-FR" sz="3400" b="1" dirty="0">
                <a:solidFill>
                  <a:srgbClr val="C00000"/>
                </a:solidFill>
                <a:latin typeface="Times New Roman" panose="02020603050405020304" pitchFamily="18" charset="0"/>
                <a:cs typeface="Times New Roman" panose="02020603050405020304" pitchFamily="18" charset="0"/>
              </a:rPr>
              <a:t>.</a:t>
            </a:r>
            <a:r>
              <a:rPr lang="ar-SA" altLang="fr-FR" sz="3400" b="1" dirty="0">
                <a:solidFill>
                  <a:srgbClr val="C00000"/>
                </a:solidFill>
                <a:latin typeface="Times New Roman" panose="02020603050405020304" pitchFamily="18" charset="0"/>
                <a:cs typeface="Times New Roman" panose="02020603050405020304" pitchFamily="18" charset="0"/>
              </a:rPr>
              <a:t> </a:t>
            </a:r>
            <a:br>
              <a:rPr lang="ar-EG" altLang="fr-FR" sz="3400" b="1" dirty="0">
                <a:solidFill>
                  <a:srgbClr val="C00000"/>
                </a:solidFill>
                <a:latin typeface="Times New Roman" panose="02020603050405020304" pitchFamily="18" charset="0"/>
                <a:cs typeface="Times New Roman" panose="02020603050405020304" pitchFamily="18" charset="0"/>
              </a:rPr>
            </a:br>
            <a:r>
              <a:rPr lang="ar-SA" altLang="fr-FR" sz="3400" b="1" dirty="0" err="1">
                <a:solidFill>
                  <a:srgbClr val="C00000"/>
                </a:solidFill>
                <a:latin typeface="Times New Roman" panose="02020603050405020304" pitchFamily="18" charset="0"/>
                <a:cs typeface="Times New Roman" panose="02020603050405020304" pitchFamily="18" charset="0"/>
              </a:rPr>
              <a:t>عمانوئيل</a:t>
            </a:r>
            <a:r>
              <a:rPr lang="ar-SA" altLang="fr-FR" sz="3400" b="1" dirty="0">
                <a:solidFill>
                  <a:srgbClr val="C00000"/>
                </a:solidFill>
                <a:latin typeface="Times New Roman" panose="02020603050405020304" pitchFamily="18" charset="0"/>
                <a:cs typeface="Times New Roman" panose="02020603050405020304" pitchFamily="18" charset="0"/>
              </a:rPr>
              <a:t> إلهنا وملكنا</a:t>
            </a:r>
            <a:r>
              <a:rPr lang="fr-FR" altLang="fr-FR" sz="3400" b="1" dirty="0">
                <a:solidFill>
                  <a:srgbClr val="C00000"/>
                </a:solidFill>
                <a:latin typeface="Times New Roman" panose="02020603050405020304" pitchFamily="18" charset="0"/>
                <a:cs typeface="Times New Roman" panose="02020603050405020304" pitchFamily="18" charset="0"/>
              </a:rPr>
              <a:t> </a:t>
            </a:r>
            <a:br>
              <a:rPr lang="fr-FR" sz="3400" b="1" dirty="0"/>
            </a:br>
            <a:endParaRPr lang="fr-FR" sz="3400" b="1" dirty="0"/>
          </a:p>
          <a:p>
            <a:pPr lvl="0" algn="justLow" rtl="1" fontAlgn="base">
              <a:spcBef>
                <a:spcPct val="20000"/>
              </a:spcBef>
              <a:spcAft>
                <a:spcPct val="0"/>
              </a:spcAft>
            </a:pPr>
            <a:r>
              <a:rPr lang="ar-SA" altLang="fr-FR" sz="3400" b="1" dirty="0">
                <a:latin typeface="Times New Roman" panose="02020603050405020304" pitchFamily="18" charset="0"/>
                <a:cs typeface="Times New Roman" panose="02020603050405020304" pitchFamily="18" charset="0"/>
              </a:rPr>
              <a:t>لك القوة والمجد والبركة والعزة إلى الأبد </a:t>
            </a:r>
            <a:r>
              <a:rPr lang="ar-SA" altLang="fr-FR" sz="3400" b="1" dirty="0">
                <a:solidFill>
                  <a:srgbClr val="C00000"/>
                </a:solidFill>
                <a:latin typeface="Times New Roman" panose="02020603050405020304" pitchFamily="18" charset="0"/>
                <a:cs typeface="Times New Roman" panose="02020603050405020304" pitchFamily="18" charset="0"/>
              </a:rPr>
              <a:t>آمين</a:t>
            </a:r>
            <a:r>
              <a:rPr lang="ar-EG" altLang="fr-FR" sz="3400" b="1" dirty="0">
                <a:solidFill>
                  <a:srgbClr val="C00000"/>
                </a:solidFill>
                <a:latin typeface="Times New Roman" panose="02020603050405020304" pitchFamily="18" charset="0"/>
                <a:cs typeface="Times New Roman" panose="02020603050405020304" pitchFamily="18" charset="0"/>
              </a:rPr>
              <a:t>.</a:t>
            </a:r>
            <a:br>
              <a:rPr lang="ar-EG" altLang="fr-FR" sz="3400" b="1" dirty="0">
                <a:solidFill>
                  <a:srgbClr val="C00000"/>
                </a:solidFill>
                <a:latin typeface="Times New Roman" panose="02020603050405020304" pitchFamily="18" charset="0"/>
                <a:cs typeface="Times New Roman" panose="02020603050405020304" pitchFamily="18" charset="0"/>
              </a:rPr>
            </a:br>
            <a:r>
              <a:rPr lang="ar-SA" altLang="fr-FR" sz="3400" b="1" dirty="0" err="1">
                <a:solidFill>
                  <a:srgbClr val="C00000"/>
                </a:solidFill>
                <a:latin typeface="Times New Roman" panose="02020603050405020304" pitchFamily="18" charset="0"/>
                <a:cs typeface="Times New Roman" panose="02020603050405020304" pitchFamily="18" charset="0"/>
              </a:rPr>
              <a:t>يارب</a:t>
            </a:r>
            <a:r>
              <a:rPr lang="ar-EG" altLang="fr-FR" sz="3400" b="1" dirty="0">
                <a:solidFill>
                  <a:srgbClr val="C00000"/>
                </a:solidFill>
                <a:latin typeface="Times New Roman" panose="02020603050405020304" pitchFamily="18" charset="0"/>
                <a:cs typeface="Times New Roman" panose="02020603050405020304" pitchFamily="18" charset="0"/>
              </a:rPr>
              <a:t>ى</a:t>
            </a:r>
            <a:r>
              <a:rPr lang="ar-SA" altLang="fr-FR" sz="3400" b="1" dirty="0">
                <a:solidFill>
                  <a:srgbClr val="C00000"/>
                </a:solidFill>
                <a:latin typeface="Times New Roman" panose="02020603050405020304" pitchFamily="18" charset="0"/>
                <a:cs typeface="Times New Roman" panose="02020603050405020304" pitchFamily="18" charset="0"/>
              </a:rPr>
              <a:t> يسوع المسيح</a:t>
            </a:r>
            <a:endParaRPr lang="fr-FR" altLang="fr-FR" sz="3400" b="1" dirty="0">
              <a:solidFill>
                <a:srgbClr val="C00000"/>
              </a:solidFill>
              <a:latin typeface="Times New Roman" panose="02020603050405020304" pitchFamily="18" charset="0"/>
              <a:cs typeface="Times New Roman" panose="02020603050405020304" pitchFamily="18" charset="0"/>
            </a:endParaRPr>
          </a:p>
          <a:p>
            <a:pPr algn="just"/>
            <a:endParaRPr lang="fr-FR" sz="3400" b="1" dirty="0"/>
          </a:p>
          <a:p>
            <a:pPr lvl="0" algn="justLow" rtl="1" fontAlgn="base">
              <a:spcBef>
                <a:spcPct val="20000"/>
              </a:spcBef>
              <a:spcAft>
                <a:spcPct val="0"/>
              </a:spcAft>
            </a:pPr>
            <a:r>
              <a:rPr lang="ar-SA" altLang="fr-FR" sz="3400" b="1" dirty="0">
                <a:latin typeface="Times New Roman" panose="02020603050405020304" pitchFamily="18" charset="0"/>
                <a:cs typeface="Times New Roman" panose="02020603050405020304" pitchFamily="18" charset="0"/>
              </a:rPr>
              <a:t>لك القوة والمجد والبركة والعزة إلى الأبد </a:t>
            </a:r>
            <a:r>
              <a:rPr lang="ar-SA" altLang="fr-FR" sz="3400" b="1" dirty="0">
                <a:solidFill>
                  <a:srgbClr val="C00000"/>
                </a:solidFill>
                <a:latin typeface="Times New Roman" panose="02020603050405020304" pitchFamily="18" charset="0"/>
                <a:cs typeface="Times New Roman" panose="02020603050405020304" pitchFamily="18" charset="0"/>
              </a:rPr>
              <a:t>آمين</a:t>
            </a:r>
            <a:r>
              <a:rPr lang="ar-EG" altLang="fr-FR" sz="3400" b="1" dirty="0">
                <a:solidFill>
                  <a:srgbClr val="C00000"/>
                </a:solidFill>
                <a:latin typeface="Times New Roman" panose="02020603050405020304" pitchFamily="18" charset="0"/>
                <a:cs typeface="Times New Roman" panose="02020603050405020304" pitchFamily="18" charset="0"/>
              </a:rPr>
              <a:t>.</a:t>
            </a:r>
            <a:endParaRPr lang="fr-FR" altLang="fr-FR" sz="3400" b="1" dirty="0">
              <a:solidFill>
                <a:srgbClr val="C00000"/>
              </a:solidFill>
              <a:latin typeface="Times New Roman" panose="02020603050405020304" pitchFamily="18" charset="0"/>
              <a:cs typeface="Times New Roman" panose="02020603050405020304" pitchFamily="18" charset="0"/>
            </a:endParaRPr>
          </a:p>
        </p:txBody>
      </p:sp>
      <p:sp>
        <p:nvSpPr>
          <p:cNvPr id="13" name="ZoneTexte 12">
            <a:extLst>
              <a:ext uri="{FF2B5EF4-FFF2-40B4-BE49-F238E27FC236}">
                <a16:creationId xmlns:a16="http://schemas.microsoft.com/office/drawing/2014/main" id="{B5E6F8A1-9C17-461A-BB1B-8D519652C983}"/>
              </a:ext>
            </a:extLst>
          </p:cNvPr>
          <p:cNvSpPr txBox="1"/>
          <p:nvPr/>
        </p:nvSpPr>
        <p:spPr>
          <a:xfrm>
            <a:off x="327089" y="529403"/>
            <a:ext cx="4241068" cy="5693866"/>
          </a:xfrm>
          <a:prstGeom prst="rect">
            <a:avLst/>
          </a:prstGeom>
          <a:noFill/>
        </p:spPr>
        <p:txBody>
          <a:bodyPr wrap="square" rtlCol="0">
            <a:spAutoFit/>
          </a:bodyPr>
          <a:lstStyle/>
          <a:p>
            <a:pPr algn="just"/>
            <a:r>
              <a:rPr lang="fr-FR" sz="2500" b="1" dirty="0"/>
              <a:t>A Toi la Puissance, la gloire, la bénédiction et la magnificence éternellement, </a:t>
            </a:r>
            <a:r>
              <a:rPr lang="fr-FR" sz="2500" b="1" dirty="0">
                <a:solidFill>
                  <a:srgbClr val="C00000"/>
                </a:solidFill>
              </a:rPr>
              <a:t>Amen! Emmanuel notre Dieu et notre Roi.</a:t>
            </a:r>
          </a:p>
          <a:p>
            <a:pPr algn="just"/>
            <a:endParaRPr lang="fr-FR" sz="2500" b="1" dirty="0"/>
          </a:p>
          <a:p>
            <a:pPr algn="just"/>
            <a:r>
              <a:rPr lang="fr-FR" sz="2500" b="1" dirty="0"/>
              <a:t>A Toi la Puissance, la gloire, la bénédiction et la magnificence éternellement, </a:t>
            </a:r>
            <a:r>
              <a:rPr lang="fr-FR" sz="2500" b="1" dirty="0">
                <a:solidFill>
                  <a:srgbClr val="C00000"/>
                </a:solidFill>
              </a:rPr>
              <a:t>Amen! Mon Seigneur Jésus Christ.</a:t>
            </a:r>
          </a:p>
          <a:p>
            <a:pPr algn="just"/>
            <a:endParaRPr lang="fr-FR" sz="2500" b="1" dirty="0"/>
          </a:p>
          <a:p>
            <a:pPr algn="just"/>
            <a:r>
              <a:rPr lang="fr-FR" sz="2500" b="1" dirty="0"/>
              <a:t>A Toi la Puissance, la gloire, la bénédiction et la magnificence éternellement, </a:t>
            </a:r>
            <a:r>
              <a:rPr lang="fr-FR" sz="2500" b="1" dirty="0">
                <a:solidFill>
                  <a:srgbClr val="C00000"/>
                </a:solidFill>
              </a:rPr>
              <a:t>Amen!</a:t>
            </a:r>
          </a:p>
        </p:txBody>
      </p:sp>
      <p:pic>
        <p:nvPicPr>
          <p:cNvPr id="7" name="Image 6">
            <a:extLst>
              <a:ext uri="{FF2B5EF4-FFF2-40B4-BE49-F238E27FC236}">
                <a16:creationId xmlns:a16="http://schemas.microsoft.com/office/drawing/2014/main" id="{BC27060C-EA04-4E9F-A745-0C9B06414EB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4787255" y="867795"/>
            <a:ext cx="2617489" cy="51845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15324172"/>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5766216" cy="6041868"/>
          </a:xfrm>
        </p:spPr>
        <p:txBody>
          <a:bodyPr numCol="1" spcCol="72000" anchor="ctr">
            <a:noAutofit/>
          </a:bodyPr>
          <a:lstStyle/>
          <a:p>
            <a:pPr marL="0" indent="0" algn="just">
              <a:buNone/>
            </a:pPr>
            <a:r>
              <a:rPr lang="fr-FR" sz="3600" b="1" dirty="0">
                <a:latin typeface="Book Antiqua" panose="02040602050305030304" pitchFamily="18" charset="0"/>
              </a:rPr>
              <a:t>Rends-nous dignes de dire avec action de grâces : </a:t>
            </a:r>
          </a:p>
          <a:p>
            <a:pPr marL="0" indent="0" algn="just">
              <a:buNone/>
            </a:pPr>
            <a:endParaRPr lang="fr-FR" sz="3600" b="1" dirty="0">
              <a:latin typeface="Book Antiqua" panose="02040602050305030304" pitchFamily="18" charset="0"/>
            </a:endParaRPr>
          </a:p>
          <a:p>
            <a:pPr marL="0" indent="0" algn="just">
              <a:buNone/>
            </a:pPr>
            <a:endParaRPr lang="fr-FR" sz="3600" b="1" dirty="0">
              <a:latin typeface="Book Antiqua" panose="02040602050305030304" pitchFamily="18" charset="0"/>
            </a:endParaRPr>
          </a:p>
          <a:p>
            <a:pPr marL="0" indent="0" algn="just">
              <a:buNone/>
            </a:pPr>
            <a:r>
              <a:rPr lang="fr-FR" sz="3600" b="1" dirty="0">
                <a:latin typeface="Book Antiqua" panose="02040602050305030304" pitchFamily="18" charset="0"/>
              </a:rPr>
              <a:t>Notre Père qui est au cieux…</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744072" y="1443841"/>
            <a:ext cx="5025751" cy="4339650"/>
          </a:xfrm>
          <a:prstGeom prst="rect">
            <a:avLst/>
          </a:prstGeom>
        </p:spPr>
        <p:txBody>
          <a:bodyPr wrap="square" anchor="ctr" anchorCtr="0">
            <a:spAutoFit/>
          </a:bodyPr>
          <a:lstStyle/>
          <a:p>
            <a:pPr algn="just" rtl="1"/>
            <a:r>
              <a:rPr lang="ar-AE" sz="4800" b="1" dirty="0">
                <a:latin typeface="Book Antiqua" panose="02040602050305030304" pitchFamily="18" charset="0"/>
              </a:rPr>
              <a:t>الله</a:t>
            </a:r>
            <a:r>
              <a:rPr lang="ar-EG" sz="4800" b="1" dirty="0">
                <a:latin typeface="Book Antiqua" panose="02040602050305030304" pitchFamily="18" charset="0"/>
              </a:rPr>
              <a:t>ُ</a:t>
            </a:r>
            <a:r>
              <a:rPr lang="ar-AE" sz="4800" b="1" dirty="0">
                <a:latin typeface="Book Antiqua" panose="02040602050305030304" pitchFamily="18" charset="0"/>
              </a:rPr>
              <a:t>م </a:t>
            </a:r>
            <a:r>
              <a:rPr lang="ar-EG" sz="4800" b="1" dirty="0">
                <a:latin typeface="Book Antiqua" panose="02040602050305030304" pitchFamily="18" charset="0"/>
              </a:rPr>
              <a:t>إ</a:t>
            </a:r>
            <a:r>
              <a:rPr lang="ar-AE" sz="4800" b="1" dirty="0">
                <a:latin typeface="Book Antiqua" panose="02040602050305030304" pitchFamily="18" charset="0"/>
              </a:rPr>
              <a:t>جعلنا مستحقين أن نقولَ بشكرٍ:</a:t>
            </a:r>
            <a:endParaRPr lang="fr-FR" sz="4800" b="1" dirty="0">
              <a:latin typeface="Book Antiqua" panose="02040602050305030304" pitchFamily="18" charset="0"/>
            </a:endParaRPr>
          </a:p>
          <a:p>
            <a:pPr algn="just" rtl="1"/>
            <a:endParaRPr lang="fr-FR" sz="2800" b="1" dirty="0">
              <a:latin typeface="Book Antiqua" panose="02040602050305030304" pitchFamily="18" charset="0"/>
            </a:endParaRPr>
          </a:p>
          <a:p>
            <a:pPr algn="just" rtl="1"/>
            <a:endParaRPr lang="fr-FR" sz="4800" b="1" dirty="0">
              <a:latin typeface="Book Antiqua" panose="02040602050305030304" pitchFamily="18" charset="0"/>
            </a:endParaRPr>
          </a:p>
          <a:p>
            <a:pPr algn="just" rtl="1"/>
            <a:r>
              <a:rPr lang="ar-AE" sz="4800" b="1" dirty="0">
                <a:latin typeface="Book Antiqua" panose="02040602050305030304" pitchFamily="18" charset="0"/>
              </a:rPr>
              <a:t> يا أبانا الذي في السموات...</a:t>
            </a:r>
          </a:p>
        </p:txBody>
      </p:sp>
    </p:spTree>
    <p:extLst>
      <p:ext uri="{BB962C8B-B14F-4D97-AF65-F5344CB8AC3E}">
        <p14:creationId xmlns:p14="http://schemas.microsoft.com/office/powerpoint/2010/main" val="678579219"/>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2736304"/>
          </a:xfrm>
        </p:spPr>
        <p:txBody>
          <a:bodyPr>
            <a:normAutofit lnSpcReduction="10000"/>
          </a:bodyPr>
          <a:lstStyle/>
          <a:p>
            <a:pPr marL="0" indent="0" algn="ctr">
              <a:buNone/>
            </a:pPr>
            <a:r>
              <a:rPr lang="fr-FR" sz="4400" b="1" dirty="0" err="1">
                <a:solidFill>
                  <a:srgbClr val="C00000"/>
                </a:solidFill>
                <a:latin typeface="Athanasius" pitchFamily="2" charset="0"/>
              </a:rPr>
              <a:t>Yalmoc</a:t>
            </a:r>
            <a:r>
              <a:rPr lang="fr-FR" sz="4400" b="1" dirty="0">
                <a:solidFill>
                  <a:srgbClr val="C00000"/>
                </a:solidFill>
                <a:latin typeface="Athanasius" pitchFamily="2" charset="0"/>
              </a:rPr>
              <a:t>  </a:t>
            </a:r>
            <a:r>
              <a:rPr lang="fr-FR" sz="4400" b="1" dirty="0" err="1">
                <a:solidFill>
                  <a:srgbClr val="C00000"/>
                </a:solidFill>
                <a:latin typeface="Athanasius" pitchFamily="2" charset="0"/>
              </a:rPr>
              <a:t>tw</a:t>
            </a:r>
            <a:r>
              <a:rPr lang="fr-FR" sz="4400" b="1" dirty="0">
                <a:solidFill>
                  <a:srgbClr val="C00000"/>
                </a:solidFill>
                <a:latin typeface="Athanasius" pitchFamily="2" charset="0"/>
              </a:rPr>
              <a:t> </a:t>
            </a:r>
            <a:r>
              <a:rPr lang="fr-FR" sz="4400" b="1" dirty="0" err="1">
                <a:solidFill>
                  <a:srgbClr val="C00000"/>
                </a:solidFill>
                <a:latin typeface="Athanasius" pitchFamily="2" charset="0"/>
              </a:rPr>
              <a:t>Dauid</a:t>
            </a:r>
            <a:endParaRPr lang="fr-FR" sz="2400" b="1" dirty="0">
              <a:latin typeface="Athanasius" pitchFamily="2" charset="0"/>
            </a:endParaRPr>
          </a:p>
          <a:p>
            <a:pPr marL="0" indent="0" algn="just">
              <a:buNone/>
            </a:pPr>
            <a:r>
              <a:rPr lang="en-US" sz="4400" b="1" dirty="0" err="1">
                <a:latin typeface="Athanasius" pitchFamily="2" charset="0"/>
              </a:rPr>
              <a:t>Etau</a:t>
            </a:r>
            <a:r>
              <a:rPr lang="en-US" sz="4400" b="1" dirty="0">
                <a:latin typeface="Athanasius" pitchFamily="2" charset="0"/>
              </a:rPr>
              <a:t>]</a:t>
            </a:r>
            <a:r>
              <a:rPr lang="en-US" sz="4400" b="1" dirty="0" err="1">
                <a:latin typeface="Athanasius" pitchFamily="2" charset="0"/>
              </a:rPr>
              <a:t>enwou</a:t>
            </a:r>
            <a:r>
              <a:rPr lang="en-US" sz="4400" b="1" dirty="0">
                <a:latin typeface="Athanasius" pitchFamily="2" charset="0"/>
              </a:rPr>
              <a:t> gar `</a:t>
            </a:r>
            <a:r>
              <a:rPr lang="en-US" sz="4400" b="1" dirty="0" err="1">
                <a:latin typeface="Athanasius" pitchFamily="2" charset="0"/>
              </a:rPr>
              <a:t>e`p</a:t>
            </a:r>
            <a:r>
              <a:rPr lang="en-US" sz="4400" b="1" dirty="0">
                <a:latin typeface="Athanasius" pitchFamily="2" charset="0"/>
              </a:rPr>
              <a:t>]</a:t>
            </a:r>
            <a:r>
              <a:rPr lang="en-US" sz="4400" b="1" dirty="0" err="1">
                <a:latin typeface="Athanasius" pitchFamily="2" charset="0"/>
              </a:rPr>
              <a:t>wi</a:t>
            </a:r>
            <a:r>
              <a:rPr lang="en-US" sz="4400" b="1" dirty="0">
                <a:latin typeface="Athanasius" pitchFamily="2" charset="0"/>
              </a:rPr>
              <a:t> `</a:t>
            </a:r>
            <a:r>
              <a:rPr lang="en-US" sz="4400" b="1" dirty="0" err="1">
                <a:latin typeface="Athanasius" pitchFamily="2" charset="0"/>
              </a:rPr>
              <a:t>emau</a:t>
            </a:r>
            <a:r>
              <a:rPr lang="en-US" sz="4400" b="1" dirty="0">
                <a:latin typeface="Athanasius" pitchFamily="2" charset="0"/>
              </a:rPr>
              <a:t> `</a:t>
            </a:r>
            <a:r>
              <a:rPr lang="en-US" sz="4400" b="1" dirty="0" err="1">
                <a:latin typeface="Athanasius" pitchFamily="2" charset="0"/>
              </a:rPr>
              <a:t>nje</a:t>
            </a:r>
            <a:r>
              <a:rPr lang="en-US" sz="4400" b="1" dirty="0">
                <a:latin typeface="Athanasius" pitchFamily="2" charset="0"/>
              </a:rPr>
              <a:t> </a:t>
            </a:r>
            <a:r>
              <a:rPr lang="en-US" sz="4400" b="1" dirty="0" err="1">
                <a:latin typeface="Athanasius" pitchFamily="2" charset="0"/>
              </a:rPr>
              <a:t>nivulh</a:t>
            </a:r>
            <a:r>
              <a:rPr lang="en-US" sz="4400" b="1" dirty="0">
                <a:latin typeface="Athanasius" pitchFamily="2" charset="0"/>
              </a:rPr>
              <a:t> &gt; </a:t>
            </a:r>
            <a:r>
              <a:rPr lang="en-US" sz="4400" b="1" dirty="0" err="1">
                <a:latin typeface="Athanasius" pitchFamily="2" charset="0"/>
              </a:rPr>
              <a:t>nivulh</a:t>
            </a:r>
            <a:r>
              <a:rPr lang="en-US" sz="4400" b="1" dirty="0">
                <a:latin typeface="Athanasius" pitchFamily="2" charset="0"/>
              </a:rPr>
              <a:t> `</a:t>
            </a:r>
            <a:r>
              <a:rPr lang="en-US" sz="4400" b="1" dirty="0" err="1">
                <a:latin typeface="Athanasius" pitchFamily="2" charset="0"/>
              </a:rPr>
              <a:t>nte</a:t>
            </a:r>
            <a:r>
              <a:rPr lang="en-US" sz="4400" b="1" dirty="0">
                <a:latin typeface="Athanasius" pitchFamily="2" charset="0"/>
              </a:rPr>
              <a:t> P_ &gt; </a:t>
            </a:r>
            <a:r>
              <a:rPr lang="en-US" sz="4400" b="1" dirty="0" err="1">
                <a:latin typeface="Athanasius" pitchFamily="2" charset="0"/>
              </a:rPr>
              <a:t>eumetmeqre</a:t>
            </a:r>
            <a:r>
              <a:rPr lang="en-US" sz="4400" b="1" dirty="0">
                <a:latin typeface="Athanasius" pitchFamily="2" charset="0"/>
              </a:rPr>
              <a:t> `</a:t>
            </a:r>
            <a:r>
              <a:rPr lang="en-US" sz="4400" b="1" dirty="0" err="1">
                <a:latin typeface="Athanasius" pitchFamily="2" charset="0"/>
              </a:rPr>
              <a:t>m`pIcrahl</a:t>
            </a:r>
            <a:r>
              <a:rPr lang="en-US" sz="4400" b="1" dirty="0">
                <a:latin typeface="Athanasius" pitchFamily="2" charset="0"/>
              </a:rPr>
              <a:t> &gt; </a:t>
            </a:r>
            <a:r>
              <a:rPr lang="en-US" sz="4400" b="1" dirty="0" err="1">
                <a:latin typeface="Athanasius" pitchFamily="2" charset="0"/>
              </a:rPr>
              <a:t>euouwn</a:t>
            </a:r>
            <a:r>
              <a:rPr lang="en-US" sz="4400" b="1" dirty="0">
                <a:latin typeface="Athanasius" pitchFamily="2" charset="0"/>
              </a:rPr>
              <a:t>\ `</a:t>
            </a:r>
            <a:r>
              <a:rPr lang="en-US" sz="4400" b="1" dirty="0" err="1">
                <a:latin typeface="Athanasius" pitchFamily="2" charset="0"/>
              </a:rPr>
              <a:t>ebol</a:t>
            </a:r>
            <a:r>
              <a:rPr lang="en-US" sz="4400" b="1" dirty="0">
                <a:latin typeface="Athanasius" pitchFamily="2" charset="0"/>
              </a:rPr>
              <a:t> `</a:t>
            </a:r>
            <a:r>
              <a:rPr lang="en-US" sz="4400" b="1" dirty="0" err="1">
                <a:latin typeface="Athanasius" pitchFamily="2" charset="0"/>
              </a:rPr>
              <a:t>m`vran</a:t>
            </a:r>
            <a:r>
              <a:rPr lang="en-US" sz="4400" b="1" dirty="0">
                <a:latin typeface="Athanasius" pitchFamily="2" charset="0"/>
              </a:rPr>
              <a:t> `’</a:t>
            </a:r>
            <a:r>
              <a:rPr lang="en-US" sz="4400" b="1" dirty="0" err="1">
                <a:latin typeface="Athanasius" pitchFamily="2" charset="0"/>
              </a:rPr>
              <a:t>m’P</a:t>
            </a:r>
            <a:r>
              <a:rPr lang="en-US" sz="4400" b="1" dirty="0">
                <a:latin typeface="Athanasius" pitchFamily="2" charset="0"/>
              </a:rPr>
              <a:t>_ </a:t>
            </a:r>
            <a:r>
              <a:rPr lang="fr-FR" sz="4400" b="1" dirty="0">
                <a:latin typeface="Athanasius" pitchFamily="2" charset="0"/>
              </a:rPr>
              <a:t> &gt;  ``</a:t>
            </a:r>
            <a:r>
              <a:rPr lang="fr-FR" sz="4400" b="1" dirty="0" err="1">
                <a:solidFill>
                  <a:srgbClr val="C00000"/>
                </a:solidFill>
                <a:latin typeface="Athanasius" pitchFamily="2" charset="0"/>
              </a:rPr>
              <a:t>allhloui`a</a:t>
            </a:r>
            <a:endParaRPr lang="fr-FR" sz="4400" b="1" dirty="0">
              <a:solidFill>
                <a:srgbClr val="C00000"/>
              </a:solidFill>
              <a:latin typeface="Athanasius" pitchFamily="2"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3645024"/>
            <a:ext cx="5400600" cy="2808311"/>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2800" b="1" i="1"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مزمور ١٢١ : ٤</a:t>
            </a:r>
            <a:endParaRPr kumimoji="0" lang="fr-FR" sz="2800" b="1" i="1" u="none" strike="noStrike" kern="1200" cap="none" spc="0" normalizeH="0" baseline="0" noProof="0" dirty="0">
              <a:ln>
                <a:noFill/>
              </a:ln>
              <a:solidFill>
                <a:srgbClr val="C00000"/>
              </a:solidFill>
              <a:effectLst/>
              <a:uLnTx/>
              <a:uFillTx/>
              <a:latin typeface="Calibri"/>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لأنه هناك صعدت القبائل. قبائل الرب شهادة ل</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سرائي</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ل</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يعترفون ل</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سم الرب.. </a:t>
            </a:r>
            <a:r>
              <a:rPr kumimoji="0" lang="ar-SA" sz="36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Arial" panose="020B0604020202020204" pitchFamily="34" charset="0"/>
              </a:rPr>
              <a:t>الليلويا</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760296" y="53414"/>
            <a:ext cx="32403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الحادية عشر من ليلة الثلاثاء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7" name="Espace réservé du contenu 2"/>
          <p:cNvSpPr txBox="1">
            <a:spLocks/>
          </p:cNvSpPr>
          <p:nvPr/>
        </p:nvSpPr>
        <p:spPr>
          <a:xfrm>
            <a:off x="407368" y="3645024"/>
            <a:ext cx="5472608" cy="28083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ct val="20000"/>
              </a:spcBef>
              <a:spcAft>
                <a:spcPts val="0"/>
              </a:spcAft>
              <a:buClrTx/>
              <a:buSzTx/>
              <a:buFont typeface="Arial" pitchFamily="34" charset="0"/>
              <a:buNone/>
              <a:tabLst/>
              <a:defRPr/>
            </a:pPr>
            <a:r>
              <a:rPr kumimoji="0" lang="fr-FR" sz="2800" b="1" i="1" u="none" strike="noStrike" kern="1200" cap="none" spc="0" normalizeH="0" baseline="0" noProof="0" dirty="0">
                <a:ln>
                  <a:noFill/>
                </a:ln>
                <a:solidFill>
                  <a:srgbClr val="C00000"/>
                </a:solidFill>
                <a:effectLst/>
                <a:uLnTx/>
                <a:uFillTx/>
                <a:latin typeface="Calibri"/>
                <a:ea typeface="+mn-ea"/>
                <a:cs typeface="+mn-cs"/>
              </a:rPr>
              <a:t>Psaume 121 : 4</a:t>
            </a:r>
          </a:p>
          <a:p>
            <a:pPr marL="0" marR="0" lvl="0" indent="0" algn="just" defTabSz="914400" rtl="0" eaLnBrk="1" fontAlgn="auto" latinLnBrk="0" hangingPunct="1">
              <a:lnSpc>
                <a:spcPct val="9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a:ln>
                  <a:noFill/>
                </a:ln>
                <a:solidFill>
                  <a:prstClr val="black"/>
                </a:solidFill>
                <a:effectLst/>
                <a:uLnTx/>
                <a:uFillTx/>
                <a:latin typeface="Calibri"/>
                <a:ea typeface="+mn-ea"/>
                <a:cs typeface="+mn-cs"/>
              </a:rPr>
              <a:t>C'est là que montent les tribus, les tribus du Seigneur, un témoignage pour Israël, pour rendre grâce au nom du Seigneur,   </a:t>
            </a:r>
            <a:r>
              <a:rPr kumimoji="0" lang="fr-FR" sz="2800" b="1" i="0" u="none" strike="noStrike" kern="1200" cap="none" spc="0" normalizeH="0" baseline="0" noProof="0" dirty="0">
                <a:ln>
                  <a:noFill/>
                </a:ln>
                <a:solidFill>
                  <a:srgbClr val="C00000"/>
                </a:solidFill>
                <a:effectLst/>
                <a:uLnTx/>
                <a:uFillTx/>
                <a:latin typeface="Calibri"/>
                <a:ea typeface="+mn-ea"/>
                <a:cs typeface="+mn-cs"/>
              </a:rPr>
              <a:t>Alléluia</a:t>
            </a:r>
          </a:p>
        </p:txBody>
      </p:sp>
      <p:sp>
        <p:nvSpPr>
          <p:cNvPr id="10" name="ZoneTexte 9"/>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Onzième Heure de la veille du mardi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359185167"/>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b="1" dirty="0">
                <a:latin typeface="Book Antiqua" panose="02040602050305030304" pitchFamily="18" charset="0"/>
              </a:rPr>
              <a:t>Afin que nous soyons dignes</a:t>
            </a:r>
          </a:p>
          <a:p>
            <a:pPr marL="0" indent="0" algn="just">
              <a:buNone/>
            </a:pPr>
            <a:r>
              <a:rPr lang="fr-FR" b="1" dirty="0">
                <a:latin typeface="Book Antiqua" panose="02040602050305030304" pitchFamily="18" charset="0"/>
              </a:rPr>
              <a:t>d'écouter le saint Évangile. </a:t>
            </a:r>
          </a:p>
          <a:p>
            <a:pPr marL="0" indent="0" algn="just">
              <a:buNone/>
            </a:pPr>
            <a:r>
              <a:rPr lang="fr-FR" b="1" dirty="0">
                <a:latin typeface="Book Antiqua" panose="02040602050305030304" pitchFamily="18" charset="0"/>
              </a:rPr>
              <a:t>Notre Seigneur et notre Dieu.</a:t>
            </a:r>
          </a:p>
          <a:p>
            <a:pPr marL="0" indent="0" algn="just">
              <a:buNone/>
            </a:pPr>
            <a:r>
              <a:rPr lang="fr-FR" b="1" dirty="0">
                <a:latin typeface="Book Antiqua" panose="02040602050305030304" pitchFamily="18" charset="0"/>
              </a:rPr>
              <a:t>Soyons attentifs avec sagesse et droiture pour écouter le saint Évangile.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494202"/>
            <a:ext cx="3574559" cy="5690138"/>
          </a:xfrm>
          <a:prstGeom prst="rect">
            <a:avLst/>
          </a:prstGeom>
        </p:spPr>
        <p:txBody>
          <a:bodyPr wrap="square" anchor="ctr" anchorCtr="0">
            <a:noAutofit/>
          </a:bodyPr>
          <a:lstStyle/>
          <a:p>
            <a:pPr algn="just" rtl="1"/>
            <a:r>
              <a:rPr lang="ar-AE" sz="4400" b="1" dirty="0">
                <a:latin typeface="Book Antiqua" panose="02040602050305030304" pitchFamily="18" charset="0"/>
              </a:rPr>
              <a:t>من أجل أن نكون مستحقين</a:t>
            </a:r>
            <a:endParaRPr lang="fr-FR" sz="4400" b="1" dirty="0">
              <a:latin typeface="Book Antiqua" panose="02040602050305030304" pitchFamily="18" charset="0"/>
            </a:endParaRPr>
          </a:p>
          <a:p>
            <a:pPr algn="just" rtl="1"/>
            <a:r>
              <a:rPr lang="ar-AE" sz="4400" b="1" dirty="0">
                <a:latin typeface="Book Antiqua" panose="02040602050305030304" pitchFamily="18" charset="0"/>
              </a:rPr>
              <a:t>لسماع الإنجيل المقدس.</a:t>
            </a:r>
            <a:endParaRPr lang="fr-FR" sz="4400" b="1" dirty="0">
              <a:latin typeface="Book Antiqua" panose="02040602050305030304" pitchFamily="18" charset="0"/>
            </a:endParaRPr>
          </a:p>
          <a:p>
            <a:pPr algn="just" rtl="1"/>
            <a:r>
              <a:rPr lang="ar-AE" sz="4400" b="1" dirty="0">
                <a:latin typeface="Book Antiqua" panose="02040602050305030304" pitchFamily="18" charset="0"/>
              </a:rPr>
              <a:t>إلى ربنا وإلهنا </a:t>
            </a:r>
            <a:endParaRPr lang="fr-FR" sz="4400" b="1" dirty="0">
              <a:latin typeface="Book Antiqua" panose="02040602050305030304" pitchFamily="18" charset="0"/>
            </a:endParaRPr>
          </a:p>
          <a:p>
            <a:pPr algn="just" rtl="1"/>
            <a:r>
              <a:rPr lang="ar-AE" sz="4400" b="1" dirty="0">
                <a:latin typeface="Book Antiqua" panose="02040602050305030304" pitchFamily="18" charset="0"/>
              </a:rPr>
              <a:t>نتوسل بحكمة مستقيمين </a:t>
            </a:r>
            <a:r>
              <a:rPr lang="ar-AE" sz="4400" b="1" dirty="0" err="1">
                <a:latin typeface="Book Antiqua" panose="02040602050305030304" pitchFamily="18" charset="0"/>
              </a:rPr>
              <a:t>إنصتوا</a:t>
            </a:r>
            <a:r>
              <a:rPr lang="ar-AE" sz="4400" b="1" dirty="0">
                <a:latin typeface="Book Antiqua" panose="02040602050305030304" pitchFamily="18" charset="0"/>
              </a:rPr>
              <a:t> للإنجيل المقدس.</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574842"/>
            <a:ext cx="3933030" cy="6001643"/>
          </a:xfrm>
          <a:prstGeom prst="rect">
            <a:avLst/>
          </a:prstGeom>
        </p:spPr>
        <p:txBody>
          <a:bodyPr wrap="square">
            <a:spAutoFit/>
          </a:bodyPr>
          <a:lstStyle/>
          <a:p>
            <a:pPr algn="just"/>
            <a:r>
              <a:rPr lang="fr-FR" sz="3200" b="1" dirty="0" err="1">
                <a:latin typeface="Avva_Marcos" panose="04020500000000000000" pitchFamily="82" charset="0"/>
              </a:rPr>
              <a:t>K</a:t>
            </a:r>
            <a:r>
              <a:rPr lang="fr-FR" sz="3200" b="1" dirty="0" err="1">
                <a:latin typeface="CS Avva Shenouda" panose="020B7200000000000000" pitchFamily="34" charset="0"/>
              </a:rPr>
              <a:t>e</a:t>
            </a:r>
            <a:r>
              <a:rPr lang="fr-FR" sz="3200" b="1" dirty="0">
                <a:latin typeface="CS Avva Shenouda" panose="020B7200000000000000" pitchFamily="34" charset="0"/>
              </a:rPr>
              <a:t> </a:t>
            </a:r>
            <a:r>
              <a:rPr lang="fr-FR" sz="3200" b="1" dirty="0" err="1">
                <a:latin typeface="CS Avva Shenouda" panose="020B7200000000000000" pitchFamily="34" charset="0"/>
              </a:rPr>
              <a:t>upertou</a:t>
            </a:r>
            <a:r>
              <a:rPr lang="fr-FR" sz="3200" b="1" dirty="0">
                <a:latin typeface="CS Avva Shenouda" panose="020B7200000000000000" pitchFamily="34" charset="0"/>
              </a:rPr>
              <a:t> kata </a:t>
            </a:r>
            <a:r>
              <a:rPr lang="fr-FR" sz="3200" b="1" dirty="0" err="1">
                <a:latin typeface="CS Avva Shenouda" panose="020B7200000000000000" pitchFamily="34" charset="0"/>
              </a:rPr>
              <a:t>xiw</a:t>
            </a:r>
            <a:r>
              <a:rPr lang="fr-FR" sz="3200" b="1" dirty="0">
                <a:latin typeface="CS Avva Shenouda" panose="020B7200000000000000" pitchFamily="34" charset="0"/>
              </a:rPr>
              <a:t> ;</a:t>
            </a:r>
            <a:r>
              <a:rPr lang="fr-FR" sz="3200" b="1" dirty="0" err="1">
                <a:latin typeface="CS Avva Shenouda" panose="020B7200000000000000" pitchFamily="34" charset="0"/>
              </a:rPr>
              <a:t>yne</a:t>
            </a:r>
            <a:r>
              <a:rPr lang="fr-FR" sz="3200" b="1" dirty="0">
                <a:latin typeface="CS Avva Shenouda" panose="020B7200000000000000" pitchFamily="34" charset="0"/>
              </a:rPr>
              <a:t> `</a:t>
            </a:r>
            <a:r>
              <a:rPr lang="fr-FR" sz="3200" b="1" dirty="0" err="1">
                <a:latin typeface="CS Avva Shenouda" panose="020B7200000000000000" pitchFamily="34" charset="0"/>
              </a:rPr>
              <a:t>ymac</a:t>
            </a:r>
            <a:r>
              <a:rPr lang="fr-FR" sz="3200" b="1" dirty="0">
                <a:latin typeface="CS Avva Shenouda" panose="020B7200000000000000" pitchFamily="34" charset="0"/>
              </a:rPr>
              <a:t> @</a:t>
            </a:r>
          </a:p>
          <a:p>
            <a:pPr algn="just"/>
            <a:r>
              <a:rPr lang="fr-FR" sz="3200" b="1" dirty="0">
                <a:latin typeface="CS Avva Shenouda" panose="020B7200000000000000" pitchFamily="34" charset="0"/>
              </a:rPr>
              <a:t> </a:t>
            </a:r>
          </a:p>
          <a:p>
            <a:pPr algn="just"/>
            <a:r>
              <a:rPr lang="fr-FR" sz="3200" b="1" dirty="0" err="1">
                <a:latin typeface="CS Avva Shenouda" panose="020B7200000000000000" pitchFamily="34" charset="0"/>
              </a:rPr>
              <a:t>tyc</a:t>
            </a:r>
            <a:r>
              <a:rPr lang="fr-FR" sz="3200" b="1" dirty="0">
                <a:latin typeface="CS Avva Shenouda" panose="020B7200000000000000" pitchFamily="34" charset="0"/>
              </a:rPr>
              <a:t> </a:t>
            </a:r>
            <a:r>
              <a:rPr lang="fr-FR" sz="3200" b="1" dirty="0" err="1">
                <a:latin typeface="CS Avva Shenouda" panose="020B7200000000000000" pitchFamily="34" charset="0"/>
              </a:rPr>
              <a:t>akro</a:t>
            </a:r>
            <a:r>
              <a:rPr lang="fr-FR" sz="3200" b="1" dirty="0">
                <a:latin typeface="CS Avva Shenouda" panose="020B7200000000000000" pitchFamily="34" charset="0"/>
              </a:rPr>
              <a:t> `</a:t>
            </a:r>
            <a:r>
              <a:rPr lang="fr-FR" sz="3200" b="1" dirty="0" err="1">
                <a:latin typeface="CS Avva Shenouda" panose="020B7200000000000000" pitchFamily="34" charset="0"/>
              </a:rPr>
              <a:t>acewc</a:t>
            </a:r>
            <a:r>
              <a:rPr lang="fr-FR" sz="3200" b="1" dirty="0">
                <a:latin typeface="CS Avva Shenouda" panose="020B7200000000000000" pitchFamily="34" charset="0"/>
              </a:rPr>
              <a:t> </a:t>
            </a:r>
            <a:r>
              <a:rPr lang="fr-FR" sz="3200" b="1" dirty="0" err="1">
                <a:latin typeface="CS Avva Shenouda" panose="020B7200000000000000" pitchFamily="34" charset="0"/>
              </a:rPr>
              <a:t>tou</a:t>
            </a:r>
            <a:r>
              <a:rPr lang="fr-FR" sz="3200" b="1" dirty="0">
                <a:latin typeface="CS Avva Shenouda" panose="020B7200000000000000" pitchFamily="34" charset="0"/>
              </a:rPr>
              <a:t> `</a:t>
            </a:r>
            <a:r>
              <a:rPr lang="fr-FR" sz="3200" b="1" dirty="0" err="1">
                <a:latin typeface="CS Avva Shenouda" panose="020B7200000000000000" pitchFamily="34" charset="0"/>
              </a:rPr>
              <a:t>agiou</a:t>
            </a:r>
            <a:r>
              <a:rPr lang="fr-FR" sz="3200" b="1" dirty="0">
                <a:latin typeface="CS Avva Shenouda" panose="020B7200000000000000" pitchFamily="34" charset="0"/>
              </a:rPr>
              <a:t> </a:t>
            </a:r>
            <a:r>
              <a:rPr lang="fr-FR" sz="3200" b="1" dirty="0" err="1">
                <a:latin typeface="CS Avva Shenouda" panose="020B7200000000000000" pitchFamily="34" charset="0"/>
              </a:rPr>
              <a:t>euaggeliou</a:t>
            </a:r>
            <a:r>
              <a:rPr lang="fr-FR" sz="3200" b="1" dirty="0">
                <a:latin typeface="CS Avva Shenouda" panose="020B7200000000000000" pitchFamily="34" charset="0"/>
              </a:rPr>
              <a:t> @</a:t>
            </a:r>
          </a:p>
          <a:p>
            <a:pPr algn="just"/>
            <a:endParaRPr lang="fr-FR" sz="3200" b="1" dirty="0">
              <a:latin typeface="CS Avva Shenouda" panose="020B7200000000000000" pitchFamily="34" charset="0"/>
            </a:endParaRPr>
          </a:p>
          <a:p>
            <a:pPr algn="just"/>
            <a:r>
              <a:rPr lang="fr-FR" sz="3200" b="1" dirty="0" err="1">
                <a:latin typeface="CS Avva Shenouda" panose="020B7200000000000000" pitchFamily="34" charset="0"/>
              </a:rPr>
              <a:t>kurion</a:t>
            </a:r>
            <a:r>
              <a:rPr lang="fr-FR" sz="3200" b="1" dirty="0">
                <a:latin typeface="CS Avva Shenouda" panose="020B7200000000000000" pitchFamily="34" charset="0"/>
              </a:rPr>
              <a:t> </a:t>
            </a:r>
            <a:r>
              <a:rPr lang="fr-FR" sz="3200" b="1" dirty="0" err="1">
                <a:latin typeface="CS Avva Shenouda" panose="020B7200000000000000" pitchFamily="34" charset="0"/>
              </a:rPr>
              <a:t>ke</a:t>
            </a:r>
            <a:r>
              <a:rPr lang="fr-FR" sz="3200" b="1" dirty="0">
                <a:latin typeface="CS Avva Shenouda" panose="020B7200000000000000" pitchFamily="34" charset="0"/>
              </a:rPr>
              <a:t> ton ;</a:t>
            </a:r>
            <a:r>
              <a:rPr lang="fr-FR" sz="3200" b="1" dirty="0" err="1">
                <a:latin typeface="CS Avva Shenouda" panose="020B7200000000000000" pitchFamily="34" charset="0"/>
              </a:rPr>
              <a:t>eon</a:t>
            </a:r>
            <a:r>
              <a:rPr lang="fr-FR" sz="3200" b="1" dirty="0">
                <a:latin typeface="CS Avva Shenouda" panose="020B7200000000000000" pitchFamily="34" charset="0"/>
              </a:rPr>
              <a:t> `</a:t>
            </a:r>
            <a:r>
              <a:rPr lang="fr-FR" sz="3200" b="1" dirty="0" err="1">
                <a:latin typeface="CS Avva Shenouda" panose="020B7200000000000000" pitchFamily="34" charset="0"/>
              </a:rPr>
              <a:t>ymwn</a:t>
            </a:r>
            <a:r>
              <a:rPr lang="fr-FR" sz="3200" b="1" dirty="0">
                <a:latin typeface="CS Avva Shenouda" panose="020B7200000000000000" pitchFamily="34" charset="0"/>
              </a:rPr>
              <a:t> @</a:t>
            </a:r>
          </a:p>
          <a:p>
            <a:pPr algn="just"/>
            <a:endParaRPr lang="fr-FR" sz="3200" b="1" dirty="0">
              <a:latin typeface="CS Avva Shenouda" panose="020B7200000000000000" pitchFamily="34" charset="0"/>
            </a:endParaRPr>
          </a:p>
          <a:p>
            <a:pPr algn="just"/>
            <a:r>
              <a:rPr lang="fr-FR" sz="3200" b="1" dirty="0">
                <a:latin typeface="CS Avva Shenouda" panose="020B7200000000000000" pitchFamily="34" charset="0"/>
              </a:rPr>
              <a:t>`</a:t>
            </a:r>
            <a:r>
              <a:rPr lang="fr-FR" sz="3200" b="1" dirty="0" err="1">
                <a:latin typeface="CS Avva Shenouda" panose="020B7200000000000000" pitchFamily="34" charset="0"/>
              </a:rPr>
              <a:t>iketeucwmen</a:t>
            </a:r>
            <a:r>
              <a:rPr lang="fr-FR" sz="3200" b="1" dirty="0">
                <a:latin typeface="CS Avva Shenouda" panose="020B7200000000000000" pitchFamily="34" charset="0"/>
              </a:rPr>
              <a:t> </a:t>
            </a:r>
            <a:r>
              <a:rPr lang="fr-FR" sz="3200" b="1" dirty="0" err="1">
                <a:latin typeface="CS Avva Shenouda" panose="020B7200000000000000" pitchFamily="34" charset="0"/>
              </a:rPr>
              <a:t>covi`a</a:t>
            </a:r>
            <a:r>
              <a:rPr lang="fr-FR" sz="3200" b="1" dirty="0">
                <a:latin typeface="CS Avva Shenouda" panose="020B7200000000000000" pitchFamily="34" charset="0"/>
              </a:rPr>
              <a:t> </a:t>
            </a:r>
            <a:r>
              <a:rPr lang="fr-FR" sz="3200" b="1" dirty="0" err="1">
                <a:latin typeface="CS Avva Shenouda" panose="020B7200000000000000" pitchFamily="34" charset="0"/>
              </a:rPr>
              <a:t>or;i</a:t>
            </a:r>
            <a:r>
              <a:rPr lang="fr-FR" sz="3200" b="1" dirty="0">
                <a:latin typeface="CS Avva Shenouda" panose="020B7200000000000000" pitchFamily="34" charset="0"/>
              </a:rPr>
              <a:t> </a:t>
            </a:r>
            <a:r>
              <a:rPr lang="fr-FR" sz="3200" b="1" dirty="0" err="1">
                <a:latin typeface="CS Avva Shenouda" panose="020B7200000000000000" pitchFamily="34" charset="0"/>
              </a:rPr>
              <a:t>akoucwmen</a:t>
            </a:r>
            <a:r>
              <a:rPr lang="fr-FR" sz="3200" b="1" dirty="0">
                <a:latin typeface="CS Avva Shenouda" panose="020B7200000000000000" pitchFamily="34" charset="0"/>
              </a:rPr>
              <a:t> </a:t>
            </a:r>
            <a:r>
              <a:rPr lang="fr-FR" sz="3200" b="1" dirty="0" err="1">
                <a:latin typeface="CS Avva Shenouda" panose="020B7200000000000000" pitchFamily="34" charset="0"/>
              </a:rPr>
              <a:t>tou</a:t>
            </a:r>
            <a:r>
              <a:rPr lang="fr-FR" sz="3200" b="1" dirty="0">
                <a:latin typeface="CS Avva Shenouda" panose="020B7200000000000000" pitchFamily="34" charset="0"/>
              </a:rPr>
              <a:t> `</a:t>
            </a:r>
            <a:r>
              <a:rPr lang="fr-FR" sz="3200" b="1" dirty="0" err="1">
                <a:latin typeface="CS Avva Shenouda" panose="020B7200000000000000" pitchFamily="34" charset="0"/>
              </a:rPr>
              <a:t>agiou</a:t>
            </a:r>
            <a:r>
              <a:rPr lang="fr-FR" sz="3200" b="1" dirty="0">
                <a:latin typeface="CS Avva Shenouda" panose="020B7200000000000000" pitchFamily="34" charset="0"/>
              </a:rPr>
              <a:t> </a:t>
            </a:r>
            <a:r>
              <a:rPr lang="fr-FR" sz="3200" b="1" dirty="0" err="1">
                <a:latin typeface="CS Avva Shenouda" panose="020B7200000000000000" pitchFamily="34" charset="0"/>
              </a:rPr>
              <a:t>euaggeliou</a:t>
            </a:r>
            <a:r>
              <a:rPr lang="fr-FR" sz="3200" b="1" dirty="0">
                <a:latin typeface="CS Avva Shenouda" panose="020B7200000000000000" pitchFamily="34" charset="0"/>
              </a:rPr>
              <a:t>.</a:t>
            </a:r>
          </a:p>
        </p:txBody>
      </p:sp>
    </p:spTree>
    <p:extLst>
      <p:ext uri="{BB962C8B-B14F-4D97-AF65-F5344CB8AC3E}">
        <p14:creationId xmlns:p14="http://schemas.microsoft.com/office/powerpoint/2010/main" val="722484403"/>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1178" y="2396647"/>
            <a:ext cx="5644822" cy="1077218"/>
          </a:xfrm>
        </p:spPr>
        <p:txBody>
          <a:bodyPr wrap="square" numCol="1" spcCol="72000" anchor="ctr">
            <a:spAutoFit/>
          </a:bodyPr>
          <a:lstStyle/>
          <a:p>
            <a:pPr marL="0" indent="0" algn="just">
              <a:buNone/>
            </a:pPr>
            <a:r>
              <a:rPr lang="fr-FR" b="1" dirty="0">
                <a:latin typeface="Book Antiqua" panose="02040602050305030304" pitchFamily="18" charset="0"/>
              </a:rPr>
              <a:t>Lecture du saint Evangile selon saint (…)</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4819918"/>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73847" y="2381330"/>
            <a:ext cx="5195976" cy="1200329"/>
          </a:xfrm>
          <a:prstGeom prst="rect">
            <a:avLst/>
          </a:prstGeom>
        </p:spPr>
        <p:txBody>
          <a:bodyPr wrap="square" anchor="ctr" anchorCtr="0">
            <a:spAutoFit/>
          </a:bodyPr>
          <a:lstStyle/>
          <a:p>
            <a:pPr algn="just" rtl="1"/>
            <a:r>
              <a:rPr lang="ar-AE" sz="3600" b="1" dirty="0">
                <a:latin typeface="Book Antiqua" panose="02040602050305030304" pitchFamily="18" charset="0"/>
              </a:rPr>
              <a:t>فصل من الإنجيل المقدس للقديس</a:t>
            </a:r>
            <a:r>
              <a:rPr lang="fr-FR" sz="3600" b="1" dirty="0">
                <a:latin typeface="CS Avva Shenouda" panose="020B7200000000000000" pitchFamily="34" charset="0"/>
              </a:rPr>
              <a:t> (...) </a:t>
            </a:r>
            <a:endParaRPr lang="ar-AE" sz="3600" b="1" dirty="0">
              <a:latin typeface="Book Antiqua" panose="02040602050305030304" pitchFamily="18" charset="0"/>
            </a:endParaRPr>
          </a:p>
        </p:txBody>
      </p:sp>
      <p:sp>
        <p:nvSpPr>
          <p:cNvPr id="6" name="Rectangle 5">
            <a:extLst>
              <a:ext uri="{FF2B5EF4-FFF2-40B4-BE49-F238E27FC236}">
                <a16:creationId xmlns:a16="http://schemas.microsoft.com/office/drawing/2014/main" id="{4BBA31EA-5709-4658-9C29-41BF2557899C}"/>
              </a:ext>
            </a:extLst>
          </p:cNvPr>
          <p:cNvSpPr/>
          <p:nvPr/>
        </p:nvSpPr>
        <p:spPr>
          <a:xfrm>
            <a:off x="703385" y="828063"/>
            <a:ext cx="10874326" cy="1569660"/>
          </a:xfrm>
          <a:prstGeom prst="rect">
            <a:avLst/>
          </a:prstGeom>
        </p:spPr>
        <p:txBody>
          <a:bodyPr wrap="square">
            <a:spAutoFit/>
          </a:bodyPr>
          <a:lstStyle/>
          <a:p>
            <a:pPr algn="ctr"/>
            <a:r>
              <a:rPr lang="fr-FR" sz="4800" b="1" dirty="0" err="1">
                <a:solidFill>
                  <a:srgbClr val="C00000"/>
                </a:solidFill>
                <a:latin typeface="CS Avva Shenouda" pitchFamily="34" charset="0"/>
              </a:rPr>
              <a:t>Ou`anagnwcic</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ebolqen</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pieuaggelion</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e;ouab</a:t>
            </a:r>
            <a:r>
              <a:rPr lang="fr-FR" sz="4800" b="1" dirty="0">
                <a:solidFill>
                  <a:srgbClr val="C00000"/>
                </a:solidFill>
                <a:latin typeface="CS Avva Shenouda" pitchFamily="34" charset="0"/>
              </a:rPr>
              <a:t> kata (...) </a:t>
            </a:r>
            <a:r>
              <a:rPr lang="fr-FR" sz="4800" b="1" dirty="0" err="1">
                <a:solidFill>
                  <a:srgbClr val="C00000"/>
                </a:solidFill>
                <a:latin typeface="CS Avva Shenouda" pitchFamily="34" charset="0"/>
              </a:rPr>
              <a:t>agiou</a:t>
            </a:r>
            <a:r>
              <a:rPr lang="fr-FR" sz="4800" b="1" dirty="0">
                <a:solidFill>
                  <a:srgbClr val="C00000"/>
                </a:solidFill>
                <a:latin typeface="CS Avva Shenouda" pitchFamily="34" charset="0"/>
              </a:rPr>
              <a:t>.</a:t>
            </a:r>
          </a:p>
        </p:txBody>
      </p:sp>
      <p:sp>
        <p:nvSpPr>
          <p:cNvPr id="9" name="Espace réservé du contenu 2">
            <a:extLst>
              <a:ext uri="{FF2B5EF4-FFF2-40B4-BE49-F238E27FC236}">
                <a16:creationId xmlns:a16="http://schemas.microsoft.com/office/drawing/2014/main" id="{D2106C4C-97AC-47F4-8BDB-41E5693FF19F}"/>
              </a:ext>
            </a:extLst>
          </p:cNvPr>
          <p:cNvSpPr txBox="1">
            <a:spLocks/>
          </p:cNvSpPr>
          <p:nvPr/>
        </p:nvSpPr>
        <p:spPr>
          <a:xfrm>
            <a:off x="448833" y="5439997"/>
            <a:ext cx="4896890" cy="584775"/>
          </a:xfrm>
          <a:prstGeom prst="rect">
            <a:avLst/>
          </a:prstGeom>
        </p:spPr>
        <p:txBody>
          <a:bodyPr vert="horz" wrap="square" lIns="91440" tIns="45720" rIns="91440" bIns="45720" numCol="1" spcCol="72000" rtlCol="0" anchor="ctr">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fr-FR" b="1" dirty="0">
                <a:latin typeface="Book Antiqua" panose="02040602050305030304" pitchFamily="18" charset="0"/>
              </a:rPr>
              <a:t>Gloire à toi Seigneur</a:t>
            </a:r>
          </a:p>
        </p:txBody>
      </p:sp>
      <p:sp>
        <p:nvSpPr>
          <p:cNvPr id="11" name="Rectangle 10">
            <a:extLst>
              <a:ext uri="{FF2B5EF4-FFF2-40B4-BE49-F238E27FC236}">
                <a16:creationId xmlns:a16="http://schemas.microsoft.com/office/drawing/2014/main" id="{33915816-F1BB-42E5-8168-916DA00C2698}"/>
              </a:ext>
            </a:extLst>
          </p:cNvPr>
          <p:cNvSpPr/>
          <p:nvPr/>
        </p:nvSpPr>
        <p:spPr>
          <a:xfrm>
            <a:off x="8133162" y="5220027"/>
            <a:ext cx="3574559" cy="769441"/>
          </a:xfrm>
          <a:prstGeom prst="rect">
            <a:avLst/>
          </a:prstGeom>
        </p:spPr>
        <p:txBody>
          <a:bodyPr wrap="square" anchor="ctr" anchorCtr="0">
            <a:spAutoFit/>
          </a:bodyPr>
          <a:lstStyle/>
          <a:p>
            <a:pPr algn="just" rtl="1"/>
            <a:r>
              <a:rPr lang="ar-AE" sz="4400" b="1" dirty="0">
                <a:latin typeface="Book Antiqua" panose="02040602050305030304" pitchFamily="18" charset="0"/>
              </a:rPr>
              <a:t>والمجد للـه دائماً</a:t>
            </a:r>
          </a:p>
        </p:txBody>
      </p:sp>
      <p:sp>
        <p:nvSpPr>
          <p:cNvPr id="13" name="Rectangle 12">
            <a:extLst>
              <a:ext uri="{FF2B5EF4-FFF2-40B4-BE49-F238E27FC236}">
                <a16:creationId xmlns:a16="http://schemas.microsoft.com/office/drawing/2014/main" id="{5E9E9B2F-DFC2-4E37-A832-F07F0BBB98D7}"/>
              </a:ext>
            </a:extLst>
          </p:cNvPr>
          <p:cNvSpPr/>
          <p:nvPr/>
        </p:nvSpPr>
        <p:spPr>
          <a:xfrm>
            <a:off x="703386" y="4666729"/>
            <a:ext cx="10874326" cy="830997"/>
          </a:xfrm>
          <a:prstGeom prst="rect">
            <a:avLst/>
          </a:prstGeom>
        </p:spPr>
        <p:txBody>
          <a:bodyPr wrap="square">
            <a:spAutoFit/>
          </a:bodyPr>
          <a:lstStyle/>
          <a:p>
            <a:pPr algn="ctr"/>
            <a:r>
              <a:rPr lang="fr-FR" sz="4800" b="1" dirty="0">
                <a:solidFill>
                  <a:srgbClr val="C00000"/>
                </a:solidFill>
                <a:latin typeface="CS Avva Shenouda" pitchFamily="34" charset="0"/>
              </a:rPr>
              <a:t>Doxa ci </a:t>
            </a:r>
            <a:r>
              <a:rPr lang="fr-FR" sz="4800" b="1" dirty="0" err="1">
                <a:solidFill>
                  <a:srgbClr val="C00000"/>
                </a:solidFill>
                <a:latin typeface="CS Avva Shenouda" pitchFamily="34" charset="0"/>
              </a:rPr>
              <a:t>Kuri``e</a:t>
            </a:r>
            <a:endParaRPr lang="fr-FR" sz="4800" b="1" dirty="0">
              <a:solidFill>
                <a:srgbClr val="C00000"/>
              </a:solidFill>
              <a:latin typeface="CS Avva Shenouda" pitchFamily="34" charset="0"/>
            </a:endParaRPr>
          </a:p>
        </p:txBody>
      </p:sp>
    </p:spTree>
    <p:extLst>
      <p:ext uri="{BB962C8B-B14F-4D97-AF65-F5344CB8AC3E}">
        <p14:creationId xmlns:p14="http://schemas.microsoft.com/office/powerpoint/2010/main" val="2541553168"/>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5760640"/>
          </a:xfrm>
        </p:spPr>
        <p:txBody>
          <a:bodyPr>
            <a:noAutofit/>
          </a:bodyPr>
          <a:lstStyle/>
          <a:p>
            <a:pPr marL="0" indent="0" algn="ctr">
              <a:buNone/>
            </a:pPr>
            <a:r>
              <a:rPr lang="pt-BR" b="1" dirty="0">
                <a:solidFill>
                  <a:srgbClr val="C00000"/>
                </a:solidFill>
                <a:latin typeface="Athanasius" pitchFamily="2" charset="0"/>
              </a:rPr>
              <a:t>Markon Kev i/g/ &gt; l/b/ ]/b/l/ nem Kev i/d/&gt; a/ nem b</a:t>
            </a:r>
            <a:r>
              <a:rPr lang="pl-PL" b="1" dirty="0">
                <a:solidFill>
                  <a:srgbClr val="C00000"/>
                </a:solidFill>
                <a:latin typeface="Athanasius" pitchFamily="2" charset="0"/>
              </a:rPr>
              <a:t>/</a:t>
            </a:r>
            <a:endParaRPr lang="fr-FR" b="1" dirty="0">
              <a:solidFill>
                <a:srgbClr val="C00000"/>
              </a:solidFill>
              <a:latin typeface="Athanasius" pitchFamily="2" charset="0"/>
            </a:endParaRPr>
          </a:p>
          <a:p>
            <a:pPr marL="0" indent="0" algn="ctr">
              <a:buNone/>
            </a:pPr>
            <a:endParaRPr lang="fr-FR" dirty="0">
              <a:solidFill>
                <a:srgbClr val="C00000"/>
              </a:solidFill>
              <a:latin typeface="Athanasius" pitchFamily="2" charset="0"/>
            </a:endParaRPr>
          </a:p>
          <a:p>
            <a:pPr marL="0" indent="0" algn="just">
              <a:buNone/>
            </a:pPr>
            <a:r>
              <a:rPr lang="en-US" sz="2400" b="1" dirty="0" err="1">
                <a:latin typeface="Athanasius" pitchFamily="2" charset="0"/>
              </a:rPr>
              <a:t>Eqbe</a:t>
            </a:r>
            <a:r>
              <a:rPr lang="en-US" sz="2400" b="1" dirty="0">
                <a:latin typeface="Athanasius" pitchFamily="2" charset="0"/>
              </a:rPr>
              <a:t> </a:t>
            </a:r>
            <a:r>
              <a:rPr lang="en-US" sz="2400" b="1" dirty="0" err="1">
                <a:latin typeface="Athanasius" pitchFamily="2" charset="0"/>
              </a:rPr>
              <a:t>pie`è</a:t>
            </a:r>
            <a:r>
              <a:rPr lang="en-US" sz="2400" b="1" dirty="0">
                <a:latin typeface="Athanasius" pitchFamily="2" charset="0"/>
              </a:rPr>
              <a:t>\</a:t>
            </a:r>
            <a:r>
              <a:rPr lang="en-US" sz="2400" b="1" dirty="0" err="1">
                <a:latin typeface="Athanasius" pitchFamily="2" charset="0"/>
              </a:rPr>
              <a:t>oou</a:t>
            </a:r>
            <a:r>
              <a:rPr lang="en-US" sz="2400" b="1" dirty="0">
                <a:latin typeface="Athanasius" pitchFamily="2" charset="0"/>
              </a:rPr>
              <a:t> de `</a:t>
            </a:r>
            <a:r>
              <a:rPr lang="en-US" sz="2400" b="1" dirty="0" err="1">
                <a:latin typeface="Athanasius" pitchFamily="2" charset="0"/>
              </a:rPr>
              <a:t>èete`èmmau</a:t>
            </a:r>
            <a:r>
              <a:rPr lang="en-US" sz="2400" b="1" dirty="0">
                <a:latin typeface="Athanasius" pitchFamily="2" charset="0"/>
              </a:rPr>
              <a:t> </a:t>
            </a:r>
            <a:r>
              <a:rPr lang="en-US" sz="2400" b="1" dirty="0" err="1">
                <a:latin typeface="Athanasius" pitchFamily="2" charset="0"/>
              </a:rPr>
              <a:t>nem</a:t>
            </a:r>
            <a:r>
              <a:rPr lang="en-US" sz="2400" b="1" dirty="0">
                <a:latin typeface="Athanasius" pitchFamily="2" charset="0"/>
              </a:rPr>
              <a:t> ;</a:t>
            </a:r>
            <a:r>
              <a:rPr lang="en-US" sz="2400" b="1" dirty="0" err="1">
                <a:latin typeface="Athanasius" pitchFamily="2" charset="0"/>
              </a:rPr>
              <a:t>ounou</a:t>
            </a:r>
            <a:r>
              <a:rPr lang="en-US" sz="2400" b="1" dirty="0">
                <a:latin typeface="Athanasius" pitchFamily="2" charset="0"/>
              </a:rPr>
              <a:t> `</a:t>
            </a:r>
            <a:r>
              <a:rPr lang="en-US" sz="2400" b="1" dirty="0" err="1">
                <a:latin typeface="Athanasius" pitchFamily="2" charset="0"/>
              </a:rPr>
              <a:t>èmmon</a:t>
            </a:r>
            <a:r>
              <a:rPr lang="en-US" sz="2400" b="1" dirty="0">
                <a:latin typeface="Athanasius" pitchFamily="2" charset="0"/>
              </a:rPr>
              <a:t> `è\li `</a:t>
            </a:r>
            <a:r>
              <a:rPr lang="en-US" sz="2400" b="1" dirty="0" err="1">
                <a:latin typeface="Athanasius" pitchFamily="2" charset="0"/>
              </a:rPr>
              <a:t>èemi</a:t>
            </a:r>
            <a:r>
              <a:rPr lang="en-US" sz="2400" b="1" dirty="0">
                <a:latin typeface="Athanasius" pitchFamily="2" charset="0"/>
              </a:rPr>
              <a:t> `</a:t>
            </a:r>
            <a:r>
              <a:rPr lang="en-US" sz="2400" b="1" dirty="0" err="1">
                <a:latin typeface="Athanasius" pitchFamily="2" charset="0"/>
              </a:rPr>
              <a:t>èerwou</a:t>
            </a:r>
            <a:r>
              <a:rPr lang="en-US" sz="2400" b="1" dirty="0">
                <a:latin typeface="Athanasius" pitchFamily="2" charset="0"/>
              </a:rPr>
              <a:t> </a:t>
            </a:r>
            <a:r>
              <a:rPr lang="en-US" sz="2400" b="1" dirty="0" err="1">
                <a:latin typeface="Athanasius" pitchFamily="2" charset="0"/>
              </a:rPr>
              <a:t>oude</a:t>
            </a:r>
            <a:r>
              <a:rPr lang="en-US" sz="2400" b="1" dirty="0">
                <a:latin typeface="Athanasius" pitchFamily="2" charset="0"/>
              </a:rPr>
              <a:t> </a:t>
            </a:r>
            <a:r>
              <a:rPr lang="en-US" sz="2400" b="1" dirty="0" err="1">
                <a:latin typeface="Athanasius" pitchFamily="2" charset="0"/>
              </a:rPr>
              <a:t>niaggeloc</a:t>
            </a:r>
            <a:r>
              <a:rPr lang="en-US" sz="2400" b="1" dirty="0">
                <a:latin typeface="Athanasius" pitchFamily="2" charset="0"/>
              </a:rPr>
              <a:t> </a:t>
            </a:r>
            <a:r>
              <a:rPr lang="en-US" sz="2400" b="1" dirty="0" err="1">
                <a:latin typeface="Athanasius" pitchFamily="2" charset="0"/>
              </a:rPr>
              <a:t>nhet'en</a:t>
            </a:r>
            <a:r>
              <a:rPr lang="en-US" sz="2400" b="1" dirty="0">
                <a:latin typeface="Athanasius" pitchFamily="2" charset="0"/>
              </a:rPr>
              <a:t> `</a:t>
            </a:r>
            <a:r>
              <a:rPr lang="en-US" sz="2400" b="1" dirty="0" err="1">
                <a:latin typeface="Athanasius" pitchFamily="2" charset="0"/>
              </a:rPr>
              <a:t>ètve</a:t>
            </a:r>
            <a:r>
              <a:rPr lang="en-US" sz="2400" b="1" dirty="0">
                <a:latin typeface="Athanasius" pitchFamily="2" charset="0"/>
              </a:rPr>
              <a:t> </a:t>
            </a:r>
            <a:r>
              <a:rPr lang="en-US" sz="2400" b="1" dirty="0" err="1">
                <a:latin typeface="Athanasius" pitchFamily="2" charset="0"/>
              </a:rPr>
              <a:t>oude</a:t>
            </a:r>
            <a:r>
              <a:rPr lang="en-US" sz="2400" b="1" dirty="0">
                <a:latin typeface="Athanasius" pitchFamily="2" charset="0"/>
              </a:rPr>
              <a:t> P]</a:t>
            </a:r>
            <a:r>
              <a:rPr lang="en-US" sz="2400" b="1" dirty="0" err="1">
                <a:latin typeface="Athanasius" pitchFamily="2" charset="0"/>
              </a:rPr>
              <a:t>hri</a:t>
            </a:r>
            <a:r>
              <a:rPr lang="en-US" sz="2400" b="1" dirty="0">
                <a:latin typeface="Athanasius" pitchFamily="2" charset="0"/>
              </a:rPr>
              <a:t> `</a:t>
            </a:r>
            <a:r>
              <a:rPr lang="en-US" sz="2400" b="1" dirty="0" err="1">
                <a:latin typeface="Athanasius" pitchFamily="2" charset="0"/>
              </a:rPr>
              <a:t>èebhl</a:t>
            </a:r>
            <a:r>
              <a:rPr lang="en-US" sz="2400" b="1" dirty="0">
                <a:latin typeface="Athanasius" pitchFamily="2" charset="0"/>
              </a:rPr>
              <a:t> `</a:t>
            </a:r>
            <a:r>
              <a:rPr lang="en-US" sz="2400" b="1" dirty="0" err="1">
                <a:latin typeface="Athanasius" pitchFamily="2" charset="0"/>
              </a:rPr>
              <a:t>èeViwt</a:t>
            </a:r>
            <a:r>
              <a:rPr lang="en-US" sz="2400" b="1" dirty="0">
                <a:latin typeface="Athanasius" pitchFamily="2" charset="0"/>
              </a:rPr>
              <a:t>. </a:t>
            </a:r>
            <a:r>
              <a:rPr lang="en-US" sz="2400" b="1" dirty="0" err="1">
                <a:latin typeface="Athanasius" pitchFamily="2" charset="0"/>
              </a:rPr>
              <a:t>Jou</a:t>
            </a:r>
            <a:r>
              <a:rPr lang="en-US" sz="2400" b="1" dirty="0">
                <a:latin typeface="Athanasius" pitchFamily="2" charset="0"/>
              </a:rPr>
              <a:t>]t `</a:t>
            </a:r>
            <a:r>
              <a:rPr lang="en-US" sz="2400" b="1" dirty="0" err="1">
                <a:latin typeface="Athanasius" pitchFamily="2" charset="0"/>
              </a:rPr>
              <a:t>èebol</a:t>
            </a:r>
            <a:r>
              <a:rPr lang="en-US" sz="2400" b="1" dirty="0">
                <a:latin typeface="Athanasius" pitchFamily="2" charset="0"/>
              </a:rPr>
              <a:t> </a:t>
            </a:r>
            <a:r>
              <a:rPr lang="en-US" sz="2400" b="1" dirty="0" err="1">
                <a:latin typeface="Athanasius" pitchFamily="2" charset="0"/>
              </a:rPr>
              <a:t>rwic</a:t>
            </a:r>
            <a:r>
              <a:rPr lang="en-US" sz="2400" b="1" dirty="0">
                <a:latin typeface="Athanasius" pitchFamily="2" charset="0"/>
              </a:rPr>
              <a: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èariproceuxecqe</a:t>
            </a:r>
            <a:r>
              <a:rPr lang="en-US" sz="2400" b="1" dirty="0">
                <a:latin typeface="Athanasius" pitchFamily="2" charset="0"/>
              </a:rPr>
              <a:t> `</a:t>
            </a:r>
            <a:r>
              <a:rPr lang="en-US" sz="2400" b="1" dirty="0" err="1">
                <a:latin typeface="Athanasius" pitchFamily="2" charset="0"/>
              </a:rPr>
              <a:t>ènteten</a:t>
            </a:r>
            <a:r>
              <a:rPr lang="en-US" sz="2400" b="1" dirty="0">
                <a:latin typeface="Athanasius" pitchFamily="2" charset="0"/>
              </a:rPr>
              <a:t> </a:t>
            </a:r>
            <a:r>
              <a:rPr lang="en-US" sz="2400" b="1" dirty="0" err="1">
                <a:latin typeface="Athanasius" pitchFamily="2" charset="0"/>
              </a:rPr>
              <a:t>cwoun</a:t>
            </a:r>
            <a:r>
              <a:rPr lang="en-US" sz="2400" b="1" dirty="0">
                <a:latin typeface="Athanasius" pitchFamily="2" charset="0"/>
              </a:rPr>
              <a:t> gar an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èqnau</a:t>
            </a:r>
            <a:r>
              <a:rPr lang="en-US" sz="2400" b="1" dirty="0">
                <a:latin typeface="Athanasius" pitchFamily="2" charset="0"/>
              </a:rPr>
              <a:t> </a:t>
            </a:r>
            <a:r>
              <a:rPr lang="en-US" sz="2400" b="1" dirty="0" err="1">
                <a:latin typeface="Athanasius" pitchFamily="2" charset="0"/>
              </a:rPr>
              <a:t>pe</a:t>
            </a:r>
            <a:r>
              <a:rPr lang="en-US" sz="2400" b="1" dirty="0">
                <a:latin typeface="Athanasius" pitchFamily="2" charset="0"/>
              </a:rPr>
              <a:t> </a:t>
            </a:r>
            <a:r>
              <a:rPr lang="en-US" sz="2400" b="1" dirty="0" err="1">
                <a:latin typeface="Athanasius" pitchFamily="2" charset="0"/>
              </a:rPr>
              <a:t>pichou</a:t>
            </a:r>
            <a:r>
              <a:rPr lang="en-US" sz="2400" b="1" dirty="0">
                <a:latin typeface="Athanasius" pitchFamily="2" charset="0"/>
              </a:rPr>
              <a:t>&gt; </a:t>
            </a:r>
            <a:r>
              <a:rPr lang="en-US" sz="2400" b="1" dirty="0" err="1">
                <a:latin typeface="Athanasius" pitchFamily="2" charset="0"/>
              </a:rPr>
              <a:t>M`èvrh</a:t>
            </a:r>
            <a:r>
              <a:rPr lang="en-US" sz="2400" b="1" dirty="0">
                <a:latin typeface="Athanasius" pitchFamily="2" charset="0"/>
              </a:rPr>
              <a:t>; `</a:t>
            </a:r>
            <a:r>
              <a:rPr lang="en-US" sz="2400" b="1" dirty="0" err="1">
                <a:latin typeface="Athanasius" pitchFamily="2" charset="0"/>
              </a:rPr>
              <a:t>ènourwmi</a:t>
            </a:r>
            <a:r>
              <a:rPr lang="en-US" sz="2400" b="1" dirty="0">
                <a:latin typeface="Athanasius" pitchFamily="2" charset="0"/>
              </a:rPr>
              <a:t> `</a:t>
            </a:r>
            <a:r>
              <a:rPr lang="en-US" sz="2400" b="1" dirty="0" err="1">
                <a:latin typeface="Athanasius" pitchFamily="2" charset="0"/>
              </a:rPr>
              <a:t>èeafmo</a:t>
            </a:r>
            <a:r>
              <a:rPr lang="en-US" sz="2400" b="1" dirty="0">
                <a:latin typeface="Athanasius" pitchFamily="2" charset="0"/>
              </a:rPr>
              <a:t>]</a:t>
            </a:r>
            <a:r>
              <a:rPr lang="en-US" sz="2400" b="1" dirty="0" err="1">
                <a:latin typeface="Athanasius" pitchFamily="2" charset="0"/>
              </a:rPr>
              <a:t>i</a:t>
            </a:r>
            <a:r>
              <a:rPr lang="en-US" sz="2400" b="1" dirty="0">
                <a:latin typeface="Athanasius" pitchFamily="2" charset="0"/>
              </a:rPr>
              <a:t> `</a:t>
            </a:r>
            <a:r>
              <a:rPr lang="en-US" sz="2400" b="1" dirty="0" err="1">
                <a:latin typeface="Athanasius" pitchFamily="2" charset="0"/>
              </a:rPr>
              <a:t>èe`èp</a:t>
            </a:r>
            <a:r>
              <a:rPr lang="en-US" sz="2400" b="1" dirty="0">
                <a:latin typeface="Athanasius" pitchFamily="2" charset="0"/>
              </a:rPr>
              <a:t>]</a:t>
            </a:r>
            <a:r>
              <a:rPr lang="en-US" sz="2400" b="1" dirty="0" err="1">
                <a:latin typeface="Athanasius" pitchFamily="2" charset="0"/>
              </a:rPr>
              <a:t>emmo</a:t>
            </a:r>
            <a:r>
              <a:rPr lang="en-US" sz="2400" b="1" dirty="0">
                <a:latin typeface="Athanasius" pitchFamily="2" charset="0"/>
              </a:rPr>
              <a: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èeafxw</a:t>
            </a:r>
            <a:r>
              <a:rPr lang="en-US" sz="2400" b="1" dirty="0">
                <a:latin typeface="Athanasius" pitchFamily="2" charset="0"/>
              </a:rPr>
              <a:t> `</a:t>
            </a:r>
            <a:r>
              <a:rPr lang="en-US" sz="2400" b="1" dirty="0" err="1">
                <a:latin typeface="Athanasius" pitchFamily="2" charset="0"/>
              </a:rPr>
              <a:t>èmpefhi</a:t>
            </a:r>
            <a:r>
              <a:rPr lang="en-US" sz="2400" b="1" dirty="0">
                <a:latin typeface="Athanasius" pitchFamily="2" charset="0"/>
              </a:rPr>
              <a: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af</a:t>
            </a:r>
            <a:r>
              <a:rPr lang="en-US" sz="2400" b="1" dirty="0">
                <a:latin typeface="Athanasius" pitchFamily="2" charset="0"/>
              </a:rPr>
              <a:t>; `</a:t>
            </a:r>
            <a:r>
              <a:rPr lang="en-US" sz="2400" b="1" dirty="0" err="1">
                <a:latin typeface="Athanasius" pitchFamily="2" charset="0"/>
              </a:rPr>
              <a:t>ènnef`èebiaik</a:t>
            </a:r>
            <a:r>
              <a:rPr lang="en-US" sz="2400" b="1" dirty="0">
                <a:latin typeface="Athanasius" pitchFamily="2" charset="0"/>
              </a:rPr>
              <a:t> `</a:t>
            </a:r>
            <a:r>
              <a:rPr lang="en-US" sz="2400" b="1" dirty="0" err="1">
                <a:latin typeface="Athanasius" pitchFamily="2" charset="0"/>
              </a:rPr>
              <a:t>èmpier</a:t>
            </a:r>
            <a:r>
              <a:rPr lang="en-US" sz="2400" b="1" dirty="0">
                <a:latin typeface="Athanasius" pitchFamily="2" charset="0"/>
              </a:rPr>
              <a:t>]</a:t>
            </a:r>
            <a:r>
              <a:rPr lang="en-US" sz="2400" b="1" dirty="0" err="1">
                <a:latin typeface="Athanasius" pitchFamily="2" charset="0"/>
              </a:rPr>
              <a:t>i</a:t>
            </a:r>
            <a:r>
              <a:rPr lang="en-US" sz="2400" b="1" dirty="0">
                <a:latin typeface="Athanasius" pitchFamily="2" charset="0"/>
              </a:rPr>
              <a:t>]</a:t>
            </a:r>
            <a:r>
              <a:rPr lang="en-US" sz="2400" b="1" dirty="0" err="1">
                <a:latin typeface="Athanasius" pitchFamily="2" charset="0"/>
              </a:rPr>
              <a:t>i</a:t>
            </a:r>
            <a:r>
              <a:rPr lang="en-US" sz="2400" b="1" dirty="0">
                <a:latin typeface="Athanasius" pitchFamily="2" charset="0"/>
              </a:rPr>
              <a:t> `</a:t>
            </a:r>
            <a:r>
              <a:rPr lang="en-US" sz="2400" b="1" dirty="0" err="1">
                <a:latin typeface="Athanasius" pitchFamily="2" charset="0"/>
              </a:rPr>
              <a:t>èvouai</a:t>
            </a:r>
            <a:r>
              <a:rPr lang="en-US" sz="2400" b="1" dirty="0">
                <a:latin typeface="Athanasius" pitchFamily="2" charset="0"/>
              </a:rPr>
              <a:t> `</a:t>
            </a:r>
            <a:r>
              <a:rPr lang="en-US" sz="2400" b="1" dirty="0" err="1">
                <a:latin typeface="Athanasius" pitchFamily="2" charset="0"/>
              </a:rPr>
              <a:t>èvouai</a:t>
            </a:r>
            <a:r>
              <a:rPr lang="en-US" sz="2400" b="1" dirty="0">
                <a:latin typeface="Athanasius" pitchFamily="2" charset="0"/>
              </a:rPr>
              <a:t> `</a:t>
            </a:r>
            <a:r>
              <a:rPr lang="en-US" sz="2400" b="1" dirty="0" err="1">
                <a:latin typeface="Athanasius" pitchFamily="2" charset="0"/>
              </a:rPr>
              <a:t>èmpef</a:t>
            </a:r>
            <a:r>
              <a:rPr lang="en-US" sz="2400" b="1" dirty="0">
                <a:latin typeface="Athanasius" pitchFamily="2" charset="0"/>
              </a:rPr>
              <a:t>\</a:t>
            </a:r>
            <a:r>
              <a:rPr lang="en-US" sz="2400" b="1" dirty="0" err="1">
                <a:latin typeface="Athanasius" pitchFamily="2" charset="0"/>
              </a:rPr>
              <a:t>wb</a:t>
            </a:r>
            <a:r>
              <a:rPr lang="en-US" sz="2400" b="1" dirty="0">
                <a:latin typeface="Athanasius" pitchFamily="2" charset="0"/>
              </a:rPr>
              <a: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af</a:t>
            </a:r>
            <a:r>
              <a:rPr lang="en-US" sz="2400" b="1" dirty="0">
                <a:latin typeface="Athanasius" pitchFamily="2" charset="0"/>
              </a:rPr>
              <a:t>\on\</a:t>
            </a:r>
            <a:r>
              <a:rPr lang="en-US" sz="2400" b="1" dirty="0" err="1">
                <a:latin typeface="Athanasius" pitchFamily="2" charset="0"/>
              </a:rPr>
              <a:t>en</a:t>
            </a:r>
            <a:r>
              <a:rPr lang="en-US" sz="2400" b="1" dirty="0">
                <a:latin typeface="Athanasius" pitchFamily="2" charset="0"/>
              </a:rPr>
              <a:t> `</a:t>
            </a:r>
            <a:r>
              <a:rPr lang="en-US" sz="2400" b="1" dirty="0" err="1">
                <a:latin typeface="Athanasius" pitchFamily="2" charset="0"/>
              </a:rPr>
              <a:t>èetotf</a:t>
            </a:r>
            <a:r>
              <a:rPr lang="en-US" sz="2400" b="1" dirty="0">
                <a:latin typeface="Athanasius" pitchFamily="2" charset="0"/>
              </a:rPr>
              <a:t> `</a:t>
            </a:r>
            <a:r>
              <a:rPr lang="en-US" sz="2400" b="1" dirty="0" err="1">
                <a:latin typeface="Athanasius" pitchFamily="2" charset="0"/>
              </a:rPr>
              <a:t>èmpim`ènout</a:t>
            </a:r>
            <a:r>
              <a:rPr lang="en-US" sz="2400" b="1" dirty="0">
                <a:latin typeface="Athanasius" pitchFamily="2" charset="0"/>
              </a:rPr>
              <a:t> \</a:t>
            </a:r>
            <a:r>
              <a:rPr lang="en-US" sz="2400" b="1" dirty="0" err="1">
                <a:latin typeface="Athanasius" pitchFamily="2" charset="0"/>
              </a:rPr>
              <a:t>ina</a:t>
            </a:r>
            <a:r>
              <a:rPr lang="en-US" sz="2400" b="1" dirty="0">
                <a:latin typeface="Athanasius" pitchFamily="2" charset="0"/>
              </a:rPr>
              <a:t> `</a:t>
            </a:r>
            <a:r>
              <a:rPr lang="en-US" sz="2400" b="1" dirty="0" err="1">
                <a:latin typeface="Athanasius" pitchFamily="2" charset="0"/>
              </a:rPr>
              <a:t>èntefrwic</a:t>
            </a:r>
            <a:r>
              <a:rPr lang="en-US" sz="2400" b="1" dirty="0">
                <a:latin typeface="Athanasius" pitchFamily="2" charset="0"/>
              </a:rPr>
              <a:t>.</a:t>
            </a:r>
          </a:p>
          <a:p>
            <a:pPr marL="0" indent="0" algn="just">
              <a:buNone/>
            </a:pPr>
            <a:r>
              <a:rPr lang="en-US" sz="2400" b="1" dirty="0" err="1">
                <a:latin typeface="Athanasius" pitchFamily="2" charset="0"/>
              </a:rPr>
              <a:t>Rwic</a:t>
            </a:r>
            <a:r>
              <a:rPr lang="en-US" sz="2400" b="1" dirty="0">
                <a:latin typeface="Athanasius" pitchFamily="2" charset="0"/>
              </a:rPr>
              <a:t> </a:t>
            </a:r>
            <a:r>
              <a:rPr lang="en-US" sz="2400" b="1" dirty="0" err="1">
                <a:latin typeface="Athanasius" pitchFamily="2" charset="0"/>
              </a:rPr>
              <a:t>oun</a:t>
            </a:r>
            <a:r>
              <a:rPr lang="en-US" sz="2400" b="1" dirty="0">
                <a:latin typeface="Athanasius" pitchFamily="2" charset="0"/>
              </a:rPr>
              <a: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èntetencwoun</a:t>
            </a:r>
            <a:r>
              <a:rPr lang="en-US" sz="2400" b="1" dirty="0">
                <a:latin typeface="Athanasius" pitchFamily="2" charset="0"/>
              </a:rPr>
              <a:t> gar an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èare</a:t>
            </a:r>
            <a:r>
              <a:rPr lang="en-US" sz="2400" b="1" dirty="0">
                <a:latin typeface="Athanasius" pitchFamily="2" charset="0"/>
              </a:rPr>
              <a:t> P_/ `</a:t>
            </a:r>
            <a:r>
              <a:rPr lang="en-US" sz="2400" b="1" dirty="0" err="1">
                <a:latin typeface="Athanasius" pitchFamily="2" charset="0"/>
              </a:rPr>
              <a:t>èmpihi</a:t>
            </a:r>
            <a:r>
              <a:rPr lang="en-US" sz="2400" b="1" dirty="0">
                <a:latin typeface="Athanasius" pitchFamily="2" charset="0"/>
              </a:rPr>
              <a:t> </a:t>
            </a:r>
            <a:r>
              <a:rPr lang="en-US" sz="2400" b="1" dirty="0" err="1">
                <a:latin typeface="Athanasius" pitchFamily="2" charset="0"/>
              </a:rPr>
              <a:t>nhou</a:t>
            </a:r>
            <a:r>
              <a:rPr lang="en-US" sz="2400" b="1" dirty="0">
                <a:latin typeface="Athanasius" pitchFamily="2" charset="0"/>
              </a:rPr>
              <a:t> `</a:t>
            </a:r>
            <a:r>
              <a:rPr lang="en-US" sz="2400" b="1" dirty="0" err="1">
                <a:latin typeface="Athanasius" pitchFamily="2" charset="0"/>
              </a:rPr>
              <a:t>èn`èqnau</a:t>
            </a:r>
            <a:r>
              <a:rPr lang="en-US" sz="2400" b="1" dirty="0">
                <a:latin typeface="Athanasius" pitchFamily="2" charset="0"/>
              </a:rPr>
              <a:t> </a:t>
            </a:r>
            <a:r>
              <a:rPr lang="en-US" sz="2400" b="1" dirty="0" err="1">
                <a:latin typeface="Athanasius" pitchFamily="2" charset="0"/>
              </a:rPr>
              <a:t>ie</a:t>
            </a:r>
            <a:r>
              <a:rPr lang="en-US" sz="2400" b="1" dirty="0">
                <a:latin typeface="Athanasius" pitchFamily="2" charset="0"/>
              </a:rPr>
              <a:t> \</a:t>
            </a:r>
            <a:r>
              <a:rPr lang="en-US" sz="2400" b="1" dirty="0" err="1">
                <a:latin typeface="Athanasius" pitchFamily="2" charset="0"/>
              </a:rPr>
              <a:t>anarou</a:t>
            </a:r>
            <a:r>
              <a:rPr lang="en-US" sz="2400" b="1" dirty="0">
                <a:latin typeface="Athanasius" pitchFamily="2" charset="0"/>
              </a:rPr>
              <a:t>\</a:t>
            </a:r>
            <a:r>
              <a:rPr lang="en-US" sz="2400" b="1" dirty="0" err="1">
                <a:latin typeface="Athanasius" pitchFamily="2" charset="0"/>
              </a:rPr>
              <a:t>i</a:t>
            </a:r>
            <a:r>
              <a:rPr lang="en-US" sz="2400" b="1" dirty="0">
                <a:latin typeface="Athanasius" pitchFamily="2" charset="0"/>
              </a:rPr>
              <a:t> </a:t>
            </a:r>
            <a:r>
              <a:rPr lang="en-US" sz="2400" b="1" dirty="0" err="1">
                <a:latin typeface="Athanasius" pitchFamily="2" charset="0"/>
              </a:rPr>
              <a:t>ie</a:t>
            </a:r>
            <a:r>
              <a:rPr lang="en-US" sz="2400" b="1" dirty="0">
                <a:latin typeface="Athanasius" pitchFamily="2" charset="0"/>
              </a:rPr>
              <a:t> `</a:t>
            </a:r>
            <a:r>
              <a:rPr lang="en-US" sz="2400" b="1" dirty="0" err="1">
                <a:latin typeface="Athanasius" pitchFamily="2" charset="0"/>
              </a:rPr>
              <a:t>ètva</a:t>
            </a:r>
            <a:r>
              <a:rPr lang="en-US" sz="2400" b="1" dirty="0">
                <a:latin typeface="Athanasius" pitchFamily="2" charset="0"/>
              </a:rPr>
              <a:t>]</a:t>
            </a:r>
            <a:r>
              <a:rPr lang="en-US" sz="2400" b="1" dirty="0" err="1">
                <a:latin typeface="Athanasius" pitchFamily="2" charset="0"/>
              </a:rPr>
              <a:t>i</a:t>
            </a:r>
            <a:r>
              <a:rPr lang="en-US" sz="2400" b="1" dirty="0">
                <a:latin typeface="Athanasius" pitchFamily="2" charset="0"/>
              </a:rPr>
              <a:t> `</a:t>
            </a:r>
            <a:r>
              <a:rPr lang="en-US" sz="2400" b="1" dirty="0" err="1">
                <a:latin typeface="Athanasius" pitchFamily="2" charset="0"/>
              </a:rPr>
              <a:t>èmpi`èejwr</a:t>
            </a:r>
            <a:r>
              <a:rPr lang="en-US" sz="2400" b="1" dirty="0">
                <a:latin typeface="Athanasius" pitchFamily="2" charset="0"/>
              </a:rPr>
              <a:t>\ </a:t>
            </a:r>
            <a:r>
              <a:rPr lang="en-US" sz="2400" b="1" dirty="0" err="1">
                <a:latin typeface="Athanasius" pitchFamily="2" charset="0"/>
              </a:rPr>
              <a:t>ie</a:t>
            </a:r>
            <a:r>
              <a:rPr lang="en-US" sz="2400" b="1" dirty="0">
                <a:latin typeface="Athanasius" pitchFamily="2" charset="0"/>
              </a:rPr>
              <a:t> `</a:t>
            </a:r>
            <a:r>
              <a:rPr lang="en-US" sz="2400" b="1" dirty="0" err="1">
                <a:latin typeface="Athanasius" pitchFamily="2" charset="0"/>
              </a:rPr>
              <a:t>èere</a:t>
            </a:r>
            <a:r>
              <a:rPr lang="en-US" sz="2400" b="1" dirty="0">
                <a:latin typeface="Athanasius" pitchFamily="2" charset="0"/>
              </a:rPr>
              <a:t> </a:t>
            </a:r>
            <a:r>
              <a:rPr lang="en-US" sz="2400" b="1" dirty="0" err="1">
                <a:latin typeface="Athanasius" pitchFamily="2" charset="0"/>
              </a:rPr>
              <a:t>pi`èalektwr</a:t>
            </a:r>
            <a:r>
              <a:rPr lang="en-US" sz="2400" b="1" dirty="0">
                <a:latin typeface="Athanasius" pitchFamily="2" charset="0"/>
              </a:rPr>
              <a:t> </a:t>
            </a:r>
            <a:r>
              <a:rPr lang="en-US" sz="2400" b="1" dirty="0" err="1">
                <a:latin typeface="Athanasius" pitchFamily="2" charset="0"/>
              </a:rPr>
              <a:t>mou</a:t>
            </a:r>
            <a:r>
              <a:rPr lang="en-US" sz="2400" b="1" dirty="0">
                <a:latin typeface="Athanasius" pitchFamily="2" charset="0"/>
              </a:rPr>
              <a:t>; </a:t>
            </a:r>
            <a:r>
              <a:rPr lang="en-US" sz="2400" b="1" dirty="0" err="1">
                <a:latin typeface="Athanasius" pitchFamily="2" charset="0"/>
              </a:rPr>
              <a:t>ie</a:t>
            </a:r>
            <a:r>
              <a:rPr lang="en-US" sz="2400" b="1" dirty="0">
                <a:latin typeface="Athanasius" pitchFamily="2" charset="0"/>
              </a:rPr>
              <a:t> \</a:t>
            </a:r>
            <a:r>
              <a:rPr lang="en-US" sz="2400" b="1" dirty="0" err="1">
                <a:latin typeface="Athanasius" pitchFamily="2" charset="0"/>
              </a:rPr>
              <a:t>anatoou`èi</a:t>
            </a:r>
            <a:r>
              <a:rPr lang="en-US" sz="2400" b="1" dirty="0">
                <a:latin typeface="Athanasius" pitchFamily="2" charset="0"/>
              </a:rPr>
              <a:t> &gt; </a:t>
            </a:r>
            <a:r>
              <a:rPr lang="en-US" sz="2400" b="1" dirty="0" err="1">
                <a:latin typeface="Athanasius" pitchFamily="2" charset="0"/>
              </a:rPr>
              <a:t>mhpwc</a:t>
            </a:r>
            <a:r>
              <a:rPr lang="en-US" sz="2400" b="1" dirty="0">
                <a:latin typeface="Athanasius" pitchFamily="2" charset="0"/>
              </a:rPr>
              <a:t> `</a:t>
            </a:r>
            <a:r>
              <a:rPr lang="en-US" sz="2400" b="1" dirty="0" err="1">
                <a:latin typeface="Athanasius" pitchFamily="2" charset="0"/>
              </a:rPr>
              <a:t>èntef`èi</a:t>
            </a:r>
            <a:r>
              <a:rPr lang="en-US" sz="2400" b="1" dirty="0">
                <a:latin typeface="Athanasius" pitchFamily="2" charset="0"/>
              </a:rPr>
              <a:t> &gt; `</a:t>
            </a:r>
            <a:r>
              <a:rPr lang="en-US" sz="2400" b="1" dirty="0" err="1">
                <a:latin typeface="Athanasius" pitchFamily="2" charset="0"/>
              </a:rPr>
              <a:t>èènou</a:t>
            </a:r>
            <a:r>
              <a:rPr lang="en-US" sz="2400" b="1" dirty="0">
                <a:latin typeface="Athanasius" pitchFamily="2" charset="0"/>
              </a:rPr>
              <a:t>\o; '</a:t>
            </a:r>
            <a:r>
              <a:rPr lang="en-US" sz="2400" b="1" dirty="0" err="1">
                <a:latin typeface="Athanasius" pitchFamily="2" charset="0"/>
              </a:rPr>
              <a:t>en</a:t>
            </a:r>
            <a:r>
              <a:rPr lang="en-US" sz="2400" b="1" dirty="0">
                <a:latin typeface="Athanasius" pitchFamily="2" charset="0"/>
              </a:rPr>
              <a:t> </a:t>
            </a:r>
            <a:r>
              <a:rPr lang="en-US" sz="2400" b="1" dirty="0" err="1">
                <a:latin typeface="Athanasius" pitchFamily="2" charset="0"/>
              </a:rPr>
              <a:t>ou</a:t>
            </a:r>
            <a:r>
              <a:rPr lang="en-US" sz="2400" b="1" dirty="0">
                <a:latin typeface="Athanasius" pitchFamily="2" charset="0"/>
              </a:rPr>
              <a:t>\o; `</a:t>
            </a:r>
            <a:r>
              <a:rPr lang="en-US" sz="2400" b="1" dirty="0" err="1">
                <a:latin typeface="Athanasius" pitchFamily="2" charset="0"/>
              </a:rPr>
              <a:t>èntefjem</a:t>
            </a:r>
            <a:r>
              <a:rPr lang="en-US" sz="2400" b="1" dirty="0">
                <a:latin typeface="Athanasius" pitchFamily="2" charset="0"/>
              </a:rPr>
              <a:t> </a:t>
            </a:r>
            <a:r>
              <a:rPr lang="en-US" sz="2400" b="1" dirty="0" err="1">
                <a:latin typeface="Athanasius" pitchFamily="2" charset="0"/>
              </a:rPr>
              <a:t>qhnou</a:t>
            </a:r>
            <a:r>
              <a:rPr lang="en-US" sz="2400" b="1" dirty="0">
                <a:latin typeface="Athanasius" pitchFamily="2" charset="0"/>
              </a:rPr>
              <a:t> `</a:t>
            </a:r>
            <a:r>
              <a:rPr lang="en-US" sz="2400" b="1" dirty="0" err="1">
                <a:latin typeface="Athanasius" pitchFamily="2" charset="0"/>
              </a:rPr>
              <a:t>èereten`ènkot</a:t>
            </a:r>
            <a:r>
              <a:rPr lang="en-US" sz="2400" b="1" dirty="0">
                <a:latin typeface="Athanasius" pitchFamily="2" charset="0"/>
              </a:rPr>
              <a:t> &gt; </a:t>
            </a:r>
            <a:r>
              <a:rPr lang="en-US" sz="2400" b="1" dirty="0" err="1">
                <a:latin typeface="Athanasius" pitchFamily="2" charset="0"/>
              </a:rPr>
              <a:t>pe</a:t>
            </a:r>
            <a:r>
              <a:rPr lang="en-US" sz="2400" b="1" dirty="0">
                <a:latin typeface="Athanasius" pitchFamily="2" charset="0"/>
              </a:rPr>
              <a:t> ;</a:t>
            </a:r>
            <a:r>
              <a:rPr lang="en-US" sz="2400" b="1" dirty="0" err="1">
                <a:latin typeface="Athanasius" pitchFamily="2" charset="0"/>
              </a:rPr>
              <a:t>jw</a:t>
            </a:r>
            <a:r>
              <a:rPr lang="en-US" sz="2400" b="1" dirty="0">
                <a:latin typeface="Athanasius" pitchFamily="2" charset="0"/>
              </a:rPr>
              <a:t> `</a:t>
            </a:r>
            <a:r>
              <a:rPr lang="en-US" sz="2400" b="1" dirty="0" err="1">
                <a:latin typeface="Athanasius" pitchFamily="2" charset="0"/>
              </a:rPr>
              <a:t>èmmof</a:t>
            </a:r>
            <a:r>
              <a:rPr lang="en-US" sz="2400" b="1" dirty="0">
                <a:latin typeface="Athanasius" pitchFamily="2" charset="0"/>
              </a:rPr>
              <a:t> </a:t>
            </a:r>
            <a:r>
              <a:rPr lang="en-US" sz="2400" b="1" dirty="0" err="1">
                <a:latin typeface="Athanasius" pitchFamily="2" charset="0"/>
              </a:rPr>
              <a:t>nwten</a:t>
            </a:r>
            <a:r>
              <a:rPr lang="en-US" sz="2400" b="1" dirty="0">
                <a:latin typeface="Athanasius" pitchFamily="2" charset="0"/>
              </a:rPr>
              <a:t> ;</a:t>
            </a:r>
            <a:r>
              <a:rPr lang="en-US" sz="2400" b="1" dirty="0" err="1">
                <a:latin typeface="Athanasius" pitchFamily="2" charset="0"/>
              </a:rPr>
              <a:t>jw</a:t>
            </a:r>
            <a:r>
              <a:rPr lang="en-US" sz="2400" b="1" dirty="0">
                <a:latin typeface="Athanasius" pitchFamily="2" charset="0"/>
              </a:rPr>
              <a:t> `</a:t>
            </a:r>
            <a:r>
              <a:rPr lang="en-US" sz="2400" b="1" dirty="0" err="1">
                <a:latin typeface="Athanasius" pitchFamily="2" charset="0"/>
              </a:rPr>
              <a:t>èmmof</a:t>
            </a:r>
            <a:r>
              <a:rPr lang="en-US" sz="2400" b="1" dirty="0">
                <a:latin typeface="Athanasius" pitchFamily="2" charset="0"/>
              </a:rPr>
              <a:t> </a:t>
            </a:r>
            <a:r>
              <a:rPr lang="en-US" sz="2400" b="1" dirty="0" err="1">
                <a:latin typeface="Athanasius" pitchFamily="2" charset="0"/>
              </a:rPr>
              <a:t>nouon</a:t>
            </a:r>
            <a:r>
              <a:rPr lang="en-US" sz="2400" b="1" dirty="0">
                <a:latin typeface="Athanasius" pitchFamily="2" charset="0"/>
              </a:rPr>
              <a:t> </a:t>
            </a:r>
            <a:r>
              <a:rPr lang="en-US" sz="2400" b="1" dirty="0" err="1">
                <a:latin typeface="Athanasius" pitchFamily="2" charset="0"/>
              </a:rPr>
              <a:t>niben</a:t>
            </a:r>
            <a:r>
              <a:rPr lang="en-US" sz="2400" b="1" dirty="0">
                <a:latin typeface="Athanasius" pitchFamily="2" charset="0"/>
              </a:rPr>
              <a:t> </a:t>
            </a:r>
            <a:r>
              <a:rPr lang="en-US" sz="2400" b="1" dirty="0" err="1">
                <a:latin typeface="Athanasius" pitchFamily="2" charset="0"/>
              </a:rPr>
              <a:t>rwic</a:t>
            </a:r>
            <a:r>
              <a:rPr lang="en-US" sz="2400" b="1" dirty="0">
                <a:latin typeface="Athanasius" pitchFamily="2" charset="0"/>
              </a:rPr>
              <a:t>.</a:t>
            </a:r>
          </a:p>
          <a:p>
            <a:pPr marL="0" indent="0" algn="just">
              <a:buNone/>
            </a:pPr>
            <a:r>
              <a:rPr lang="en-US" sz="2400" b="1" dirty="0">
                <a:latin typeface="Athanasius" pitchFamily="2" charset="0"/>
              </a:rPr>
              <a:t>Ne </a:t>
            </a:r>
            <a:r>
              <a:rPr lang="en-US" sz="2400" b="1" dirty="0" err="1">
                <a:latin typeface="Athanasius" pitchFamily="2" charset="0"/>
              </a:rPr>
              <a:t>pipacxa</a:t>
            </a:r>
            <a:r>
              <a:rPr lang="en-US" sz="2400" b="1" dirty="0">
                <a:latin typeface="Athanasius" pitchFamily="2" charset="0"/>
              </a:rPr>
              <a:t> de </a:t>
            </a:r>
            <a:r>
              <a:rPr lang="en-US" sz="2400" b="1" dirty="0" err="1">
                <a:latin typeface="Athanasius" pitchFamily="2" charset="0"/>
              </a:rPr>
              <a:t>pe</a:t>
            </a:r>
            <a:r>
              <a:rPr lang="en-US" sz="2400" b="1" dirty="0">
                <a:latin typeface="Athanasius" pitchFamily="2" charset="0"/>
              </a:rPr>
              <a:t> </a:t>
            </a:r>
            <a:r>
              <a:rPr lang="en-US" sz="2400" b="1" dirty="0" err="1">
                <a:latin typeface="Athanasius" pitchFamily="2" charset="0"/>
              </a:rPr>
              <a:t>nem</a:t>
            </a:r>
            <a:r>
              <a:rPr lang="en-US" sz="2400" b="1" dirty="0">
                <a:latin typeface="Athanasius" pitchFamily="2" charset="0"/>
              </a:rPr>
              <a:t> </a:t>
            </a:r>
            <a:r>
              <a:rPr lang="en-US" sz="2400" b="1" dirty="0" err="1">
                <a:latin typeface="Athanasius" pitchFamily="2" charset="0"/>
              </a:rPr>
              <a:t>niat</a:t>
            </a:r>
            <a:r>
              <a:rPr lang="en-US" sz="2400" b="1" dirty="0">
                <a:latin typeface="Athanasius" pitchFamily="2" charset="0"/>
              </a:rPr>
              <a:t>]</a:t>
            </a:r>
            <a:r>
              <a:rPr lang="en-US" sz="2400" b="1" dirty="0" err="1">
                <a:latin typeface="Athanasius" pitchFamily="2" charset="0"/>
              </a:rPr>
              <a:t>emhr</a:t>
            </a:r>
            <a:r>
              <a:rPr lang="en-US" sz="2400" b="1" dirty="0">
                <a:latin typeface="Athanasius" pitchFamily="2" charset="0"/>
              </a:rPr>
              <a:t> </a:t>
            </a:r>
            <a:r>
              <a:rPr lang="en-US" sz="2400" b="1" dirty="0" err="1">
                <a:latin typeface="Athanasius" pitchFamily="2" charset="0"/>
              </a:rPr>
              <a:t>menenca</a:t>
            </a:r>
            <a:r>
              <a:rPr lang="en-US" sz="2400" b="1" dirty="0">
                <a:latin typeface="Athanasius" pitchFamily="2" charset="0"/>
              </a:rPr>
              <a:t> `</a:t>
            </a:r>
            <a:r>
              <a:rPr lang="en-US" sz="2400" b="1" dirty="0" err="1">
                <a:latin typeface="Athanasius" pitchFamily="2" charset="0"/>
              </a:rPr>
              <a:t>èe</a:t>
            </a:r>
            <a:r>
              <a:rPr lang="en-US" sz="2400" b="1" dirty="0">
                <a:latin typeface="Athanasius" pitchFamily="2" charset="0"/>
              </a:rPr>
              <a:t>\</a:t>
            </a:r>
            <a:r>
              <a:rPr lang="en-US" sz="2400" b="1" dirty="0" err="1">
                <a:latin typeface="Athanasius" pitchFamily="2" charset="0"/>
              </a:rPr>
              <a:t>oou</a:t>
            </a:r>
            <a:r>
              <a:rPr lang="en-US" sz="2400" b="1" dirty="0">
                <a:latin typeface="Athanasius" pitchFamily="2" charset="0"/>
              </a:rPr>
              <a:t> `</a:t>
            </a:r>
            <a:r>
              <a:rPr lang="en-US" sz="2400" b="1" dirty="0" err="1">
                <a:latin typeface="Athanasius" pitchFamily="2" charset="0"/>
              </a:rPr>
              <a:t>ècnau</a:t>
            </a:r>
            <a:r>
              <a:rPr lang="en-US" sz="2400" b="1" dirty="0">
                <a:latin typeface="Athanasius" pitchFamily="2" charset="0"/>
              </a:rPr>
              <a: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naukw</a:t>
            </a:r>
            <a:r>
              <a:rPr lang="en-US" sz="2400" b="1" dirty="0">
                <a:latin typeface="Athanasius" pitchFamily="2" charset="0"/>
              </a:rPr>
              <a:t>; </a:t>
            </a:r>
            <a:r>
              <a:rPr lang="en-US" sz="2400" b="1" dirty="0" err="1">
                <a:latin typeface="Athanasius" pitchFamily="2" charset="0"/>
              </a:rPr>
              <a:t>pe</a:t>
            </a:r>
            <a:r>
              <a:rPr lang="en-US" sz="2400" b="1" dirty="0">
                <a:latin typeface="Athanasius" pitchFamily="2" charset="0"/>
              </a:rPr>
              <a:t> `</a:t>
            </a:r>
            <a:r>
              <a:rPr lang="en-US" sz="2400" b="1" dirty="0" err="1">
                <a:latin typeface="Athanasius" pitchFamily="2" charset="0"/>
              </a:rPr>
              <a:t>ènje</a:t>
            </a:r>
            <a:r>
              <a:rPr lang="en-US" sz="2400" b="1" dirty="0">
                <a:latin typeface="Athanasius" pitchFamily="2" charset="0"/>
              </a:rPr>
              <a:t> </a:t>
            </a:r>
            <a:r>
              <a:rPr lang="en-US" sz="2400" b="1" dirty="0" err="1">
                <a:latin typeface="Athanasius" pitchFamily="2" charset="0"/>
              </a:rPr>
              <a:t>niarxh`èereuc</a:t>
            </a:r>
            <a:r>
              <a:rPr lang="en-US" sz="2400" b="1" dirty="0">
                <a:latin typeface="Athanasius" pitchFamily="2" charset="0"/>
              </a:rPr>
              <a:t> </a:t>
            </a:r>
            <a:r>
              <a:rPr lang="en-US" sz="2400" b="1" dirty="0" err="1">
                <a:latin typeface="Athanasius" pitchFamily="2" charset="0"/>
              </a:rPr>
              <a:t>nem</a:t>
            </a:r>
            <a:r>
              <a:rPr lang="en-US" sz="2400" b="1" dirty="0">
                <a:latin typeface="Athanasius" pitchFamily="2" charset="0"/>
              </a:rPr>
              <a:t> </a:t>
            </a:r>
            <a:r>
              <a:rPr lang="en-US" sz="2400" b="1" dirty="0" err="1">
                <a:latin typeface="Athanasius" pitchFamily="2" charset="0"/>
              </a:rPr>
              <a:t>nica</a:t>
            </a:r>
            <a:r>
              <a:rPr lang="en-US" sz="2400" b="1" dirty="0">
                <a:latin typeface="Athanasius" pitchFamily="2" charset="0"/>
              </a:rPr>
              <a: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pwc</a:t>
            </a:r>
            <a:r>
              <a:rPr lang="en-US" sz="2400" b="1" dirty="0">
                <a:latin typeface="Athanasius" pitchFamily="2" charset="0"/>
              </a:rPr>
              <a:t> `</a:t>
            </a:r>
            <a:r>
              <a:rPr lang="en-US" sz="2400" b="1" dirty="0" err="1">
                <a:latin typeface="Athanasius" pitchFamily="2" charset="0"/>
              </a:rPr>
              <a:t>èntou`èamoni</a:t>
            </a:r>
            <a:r>
              <a:rPr lang="en-US" sz="2400" b="1" dirty="0">
                <a:latin typeface="Athanasius" pitchFamily="2" charset="0"/>
              </a:rPr>
              <a:t> `</a:t>
            </a:r>
            <a:r>
              <a:rPr lang="en-US" sz="2400" b="1" dirty="0" err="1">
                <a:latin typeface="Athanasius" pitchFamily="2" charset="0"/>
              </a:rPr>
              <a:t>èmmof</a:t>
            </a:r>
            <a:r>
              <a:rPr lang="en-US" sz="2400" b="1" dirty="0">
                <a:latin typeface="Athanasius" pitchFamily="2" charset="0"/>
              </a:rPr>
              <a:t> '</a:t>
            </a:r>
            <a:r>
              <a:rPr lang="en-US" sz="2400" b="1" dirty="0" err="1">
                <a:latin typeface="Athanasius" pitchFamily="2" charset="0"/>
              </a:rPr>
              <a:t>en</a:t>
            </a:r>
            <a:r>
              <a:rPr lang="en-US" sz="2400" b="1" dirty="0">
                <a:latin typeface="Athanasius" pitchFamily="2" charset="0"/>
              </a:rPr>
              <a:t> </a:t>
            </a:r>
            <a:r>
              <a:rPr lang="en-US" sz="2400" b="1" dirty="0" err="1">
                <a:latin typeface="Athanasius" pitchFamily="2" charset="0"/>
              </a:rPr>
              <a:t>ou`èxrof</a:t>
            </a:r>
            <a:r>
              <a:rPr lang="en-US" sz="2400" b="1" dirty="0">
                <a:latin typeface="Athanasius" pitchFamily="2" charset="0"/>
              </a:rPr>
              <a:t> `</a:t>
            </a:r>
            <a:r>
              <a:rPr lang="en-US" sz="2400" b="1" dirty="0" err="1">
                <a:latin typeface="Athanasius" pitchFamily="2" charset="0"/>
              </a:rPr>
              <a:t>èntou'oqbef</a:t>
            </a:r>
            <a:r>
              <a:rPr lang="en-US" sz="2400" b="1" dirty="0">
                <a:latin typeface="Athanasius" pitchFamily="2" charset="0"/>
              </a:rPr>
              <a:t> &gt; </a:t>
            </a:r>
            <a:r>
              <a:rPr lang="en-US" sz="2400" b="1" dirty="0" err="1">
                <a:latin typeface="Athanasius" pitchFamily="2" charset="0"/>
              </a:rPr>
              <a:t>naujw</a:t>
            </a:r>
            <a:r>
              <a:rPr lang="en-US" sz="2400" b="1" dirty="0">
                <a:latin typeface="Athanasius" pitchFamily="2" charset="0"/>
              </a:rPr>
              <a:t> gar `</a:t>
            </a:r>
            <a:r>
              <a:rPr lang="en-US" sz="2400" b="1" dirty="0" err="1">
                <a:latin typeface="Athanasius" pitchFamily="2" charset="0"/>
              </a:rPr>
              <a:t>èmmoc</a:t>
            </a:r>
            <a:r>
              <a:rPr lang="en-US" sz="2400" b="1" dirty="0">
                <a:latin typeface="Athanasius" pitchFamily="2" charset="0"/>
              </a:rPr>
              <a:t> </a:t>
            </a:r>
            <a:r>
              <a:rPr lang="en-US" sz="2400" b="1" dirty="0" err="1">
                <a:latin typeface="Athanasius" pitchFamily="2" charset="0"/>
              </a:rPr>
              <a:t>pe</a:t>
            </a:r>
            <a:r>
              <a:rPr lang="en-US" sz="2400" b="1" dirty="0">
                <a:latin typeface="Athanasius" pitchFamily="2" charset="0"/>
              </a:rPr>
              <a: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èmpen`èqrenaic</a:t>
            </a:r>
            <a:r>
              <a:rPr lang="en-US" sz="2400" b="1" dirty="0">
                <a:latin typeface="Athanasius" pitchFamily="2" charset="0"/>
              </a:rPr>
              <a:t> '</a:t>
            </a:r>
            <a:r>
              <a:rPr lang="en-US" sz="2400" b="1" dirty="0" err="1">
                <a:latin typeface="Athanasius" pitchFamily="2" charset="0"/>
              </a:rPr>
              <a:t>en</a:t>
            </a:r>
            <a:r>
              <a:rPr lang="en-US" sz="2400" b="1" dirty="0">
                <a:latin typeface="Athanasius" pitchFamily="2" charset="0"/>
              </a:rPr>
              <a:t> `</a:t>
            </a:r>
            <a:r>
              <a:rPr lang="en-US" sz="2400" b="1" dirty="0" err="1">
                <a:latin typeface="Athanasius" pitchFamily="2" charset="0"/>
              </a:rPr>
              <a:t>èp</a:t>
            </a:r>
            <a:r>
              <a:rPr lang="en-US" sz="2400" b="1" dirty="0">
                <a:latin typeface="Athanasius" pitchFamily="2" charset="0"/>
              </a:rPr>
              <a:t>]</a:t>
            </a:r>
            <a:r>
              <a:rPr lang="en-US" sz="2400" b="1" dirty="0" err="1">
                <a:latin typeface="Athanasius" pitchFamily="2" charset="0"/>
              </a:rPr>
              <a:t>ai</a:t>
            </a:r>
            <a:r>
              <a:rPr lang="en-US" sz="2400" b="1" dirty="0">
                <a:latin typeface="Athanasius" pitchFamily="2" charset="0"/>
              </a:rPr>
              <a:t> </a:t>
            </a:r>
            <a:r>
              <a:rPr lang="en-US" sz="2400" b="1" dirty="0" err="1">
                <a:latin typeface="Athanasius" pitchFamily="2" charset="0"/>
              </a:rPr>
              <a:t>mhpote</a:t>
            </a:r>
            <a:r>
              <a:rPr lang="en-US" sz="2400" b="1" dirty="0">
                <a:latin typeface="Athanasius" pitchFamily="2" charset="0"/>
              </a:rPr>
              <a:t> `</a:t>
            </a:r>
            <a:r>
              <a:rPr lang="en-US" sz="2400" b="1" dirty="0" err="1">
                <a:latin typeface="Athanasius" pitchFamily="2" charset="0"/>
              </a:rPr>
              <a:t>ènte</a:t>
            </a:r>
            <a:r>
              <a:rPr lang="en-US" sz="2400" b="1" dirty="0">
                <a:latin typeface="Athanasius" pitchFamily="2" charset="0"/>
              </a:rPr>
              <a:t> </a:t>
            </a:r>
            <a:r>
              <a:rPr lang="en-US" sz="2400" b="1" dirty="0" err="1">
                <a:latin typeface="Athanasius" pitchFamily="2" charset="0"/>
              </a:rPr>
              <a:t>ou`è</a:t>
            </a:r>
            <a:r>
              <a:rPr lang="en-US" sz="2400" b="1" dirty="0">
                <a:latin typeface="Athanasius" pitchFamily="2" charset="0"/>
              </a:rPr>
              <a:t>]</a:t>
            </a:r>
            <a:r>
              <a:rPr lang="en-US" sz="2400" b="1" dirty="0" err="1">
                <a:latin typeface="Athanasius" pitchFamily="2" charset="0"/>
              </a:rPr>
              <a:t>qorter</a:t>
            </a:r>
            <a:r>
              <a:rPr lang="en-US" sz="2400" b="1" dirty="0">
                <a:latin typeface="Athanasius" pitchFamily="2" charset="0"/>
              </a:rPr>
              <a:t> ]</a:t>
            </a:r>
            <a:r>
              <a:rPr lang="en-US" sz="2400" b="1" dirty="0" err="1">
                <a:latin typeface="Athanasius" pitchFamily="2" charset="0"/>
              </a:rPr>
              <a:t>wpi</a:t>
            </a:r>
            <a:r>
              <a:rPr lang="en-US" sz="2400" b="1" dirty="0">
                <a:latin typeface="Athanasius" pitchFamily="2" charset="0"/>
              </a:rPr>
              <a:t> '</a:t>
            </a:r>
            <a:r>
              <a:rPr lang="en-US" sz="2400" b="1" dirty="0" err="1">
                <a:latin typeface="Athanasius" pitchFamily="2" charset="0"/>
              </a:rPr>
              <a:t>en</a:t>
            </a:r>
            <a:r>
              <a:rPr lang="en-US" sz="2400" b="1" dirty="0">
                <a:latin typeface="Athanasius" pitchFamily="2" charset="0"/>
              </a:rPr>
              <a:t> </a:t>
            </a:r>
            <a:r>
              <a:rPr lang="en-US" sz="2400" b="1" dirty="0" err="1">
                <a:latin typeface="Athanasius" pitchFamily="2" charset="0"/>
              </a:rPr>
              <a:t>pilaoc</a:t>
            </a:r>
            <a:r>
              <a:rPr lang="en-US" sz="2400" b="1" dirty="0">
                <a:latin typeface="Athanasius" pitchFamily="2" charset="0"/>
              </a:rPr>
              <a:t>. </a:t>
            </a:r>
            <a:r>
              <a:rPr lang="en-US" sz="2400" b="1" dirty="0" err="1">
                <a:solidFill>
                  <a:srgbClr val="C00000"/>
                </a:solidFill>
                <a:latin typeface="Athanasius" pitchFamily="2" charset="0"/>
              </a:rPr>
              <a:t>Ouw</a:t>
            </a:r>
            <a:r>
              <a:rPr lang="en-US" sz="2400" b="1" dirty="0">
                <a:solidFill>
                  <a:srgbClr val="C00000"/>
                </a:solidFill>
                <a:latin typeface="Athanasius" pitchFamily="2" charset="0"/>
              </a:rPr>
              <a:t>]t `</a:t>
            </a:r>
            <a:r>
              <a:rPr lang="en-US" sz="2400" b="1" dirty="0" err="1">
                <a:solidFill>
                  <a:srgbClr val="C00000"/>
                </a:solidFill>
                <a:latin typeface="Athanasius" pitchFamily="2" charset="0"/>
              </a:rPr>
              <a:t>mpieuaggelion</a:t>
            </a:r>
            <a:r>
              <a:rPr lang="en-US" sz="2400" b="1" dirty="0">
                <a:solidFill>
                  <a:srgbClr val="C00000"/>
                </a:solidFill>
                <a:latin typeface="Athanasius" pitchFamily="2" charset="0"/>
              </a:rPr>
              <a:t> </a:t>
            </a:r>
            <a:r>
              <a:rPr lang="en-US" sz="2400" b="1" dirty="0" err="1">
                <a:solidFill>
                  <a:srgbClr val="C00000"/>
                </a:solidFill>
                <a:latin typeface="Athanasius" pitchFamily="2" charset="0"/>
              </a:rPr>
              <a:t>eqouab</a:t>
            </a:r>
            <a:r>
              <a:rPr lang="en-US" sz="2400" b="1" dirty="0">
                <a:solidFill>
                  <a:srgbClr val="C00000"/>
                </a:solidFill>
                <a:latin typeface="Athanasius" pitchFamily="2" charset="0"/>
              </a:rPr>
              <a:t>. </a:t>
            </a:r>
          </a:p>
          <a:p>
            <a:pPr marL="0" indent="0" algn="just">
              <a:buNone/>
            </a:pPr>
            <a:endParaRPr lang="en-US" sz="2400" b="1" dirty="0">
              <a:solidFill>
                <a:srgbClr val="C00000"/>
              </a:solidFill>
              <a:latin typeface="Athanasius" pitchFamily="2" charset="0"/>
            </a:endParaRPr>
          </a:p>
          <a:p>
            <a:pPr marL="0" indent="0" algn="just">
              <a:buNone/>
            </a:pPr>
            <a:r>
              <a:rPr lang="en-US" sz="2400" b="1" dirty="0">
                <a:solidFill>
                  <a:srgbClr val="C00000"/>
                </a:solidFill>
                <a:latin typeface="Athanasius" pitchFamily="2" charset="0"/>
              </a:rPr>
              <a:t>Do[a ci </a:t>
            </a:r>
            <a:r>
              <a:rPr lang="en-US" sz="2400" b="1" dirty="0" err="1">
                <a:solidFill>
                  <a:srgbClr val="C00000"/>
                </a:solidFill>
                <a:latin typeface="Athanasius" pitchFamily="2" charset="0"/>
              </a:rPr>
              <a:t>Kuri`e</a:t>
            </a:r>
            <a:r>
              <a:rPr lang="en-US" sz="2400" b="1" dirty="0">
                <a:solidFill>
                  <a:srgbClr val="C00000"/>
                </a:solidFill>
                <a:latin typeface="Athanasius" pitchFamily="2" charset="0"/>
              </a:rPr>
              <a:t>.</a:t>
            </a:r>
          </a:p>
        </p:txBody>
      </p:sp>
      <p:sp>
        <p:nvSpPr>
          <p:cNvPr id="5" name="Rectangle 74">
            <a:extLst>
              <a:ext uri="{FF2B5EF4-FFF2-40B4-BE49-F238E27FC236}">
                <a16:creationId xmlns:a16="http://schemas.microsoft.com/office/drawing/2014/main" id="{1433BFFF-F392-46C9-862B-11C7AD6C80D3}"/>
              </a:ext>
            </a:extLst>
          </p:cNvPr>
          <p:cNvSpPr>
            <a:spLocks noChangeArrowheads="1"/>
          </p:cNvSpPr>
          <p:nvPr/>
        </p:nvSpPr>
        <p:spPr bwMode="auto">
          <a:xfrm>
            <a:off x="8760296" y="53414"/>
            <a:ext cx="32403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الحادية عشر من ليلة الثلاثاء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6" name="ZoneTexte 5">
            <a:extLst>
              <a:ext uri="{FF2B5EF4-FFF2-40B4-BE49-F238E27FC236}">
                <a16:creationId xmlns:a16="http://schemas.microsoft.com/office/drawing/2014/main" id="{03262EF5-F9E9-4D33-80D4-A0AB8178A69D}"/>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Onzième Heure de la veille du mardi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294084096"/>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2736304"/>
          </a:xfrm>
        </p:spPr>
        <p:txBody>
          <a:bodyPr>
            <a:normAutofit lnSpcReduction="10000"/>
          </a:bodyPr>
          <a:lstStyle/>
          <a:p>
            <a:pPr marL="0" indent="0" algn="ctr">
              <a:buNone/>
            </a:pPr>
            <a:r>
              <a:rPr lang="fr-FR" sz="4400" b="1" dirty="0" err="1">
                <a:solidFill>
                  <a:srgbClr val="C00000"/>
                </a:solidFill>
                <a:latin typeface="Athanasius" pitchFamily="2" charset="0"/>
              </a:rPr>
              <a:t>Yalmoc</a:t>
            </a:r>
            <a:r>
              <a:rPr lang="fr-FR" sz="4400" b="1" dirty="0">
                <a:solidFill>
                  <a:srgbClr val="C00000"/>
                </a:solidFill>
                <a:latin typeface="Athanasius" pitchFamily="2" charset="0"/>
              </a:rPr>
              <a:t>  </a:t>
            </a:r>
            <a:r>
              <a:rPr lang="fr-FR" sz="4400" b="1">
                <a:solidFill>
                  <a:srgbClr val="C00000"/>
                </a:solidFill>
                <a:latin typeface="Athanasius" pitchFamily="2" charset="0"/>
              </a:rPr>
              <a:t>tw </a:t>
            </a:r>
            <a:r>
              <a:rPr lang="fr-FR" sz="4400" b="1" dirty="0" err="1">
                <a:solidFill>
                  <a:srgbClr val="C00000"/>
                </a:solidFill>
                <a:latin typeface="Athanasius" pitchFamily="2" charset="0"/>
              </a:rPr>
              <a:t>Dauid</a:t>
            </a:r>
            <a:endParaRPr lang="fr-FR" sz="2400" b="1" dirty="0">
              <a:latin typeface="Athanasius" pitchFamily="2" charset="0"/>
            </a:endParaRPr>
          </a:p>
          <a:p>
            <a:pPr marL="0" indent="0" algn="just">
              <a:buNone/>
            </a:pPr>
            <a:r>
              <a:rPr lang="en-US" sz="4400" b="1" dirty="0" err="1">
                <a:latin typeface="Athanasius" pitchFamily="2" charset="0"/>
              </a:rPr>
              <a:t>Etau</a:t>
            </a:r>
            <a:r>
              <a:rPr lang="en-US" sz="4400" b="1" dirty="0">
                <a:latin typeface="Athanasius" pitchFamily="2" charset="0"/>
              </a:rPr>
              <a:t>]</a:t>
            </a:r>
            <a:r>
              <a:rPr lang="en-US" sz="4400" b="1" dirty="0" err="1">
                <a:latin typeface="Athanasius" pitchFamily="2" charset="0"/>
              </a:rPr>
              <a:t>enwou</a:t>
            </a:r>
            <a:r>
              <a:rPr lang="en-US" sz="4400" b="1" dirty="0">
                <a:latin typeface="Athanasius" pitchFamily="2" charset="0"/>
              </a:rPr>
              <a:t> gar `</a:t>
            </a:r>
            <a:r>
              <a:rPr lang="en-US" sz="4400" b="1" dirty="0" err="1">
                <a:latin typeface="Athanasius" pitchFamily="2" charset="0"/>
              </a:rPr>
              <a:t>e`p</a:t>
            </a:r>
            <a:r>
              <a:rPr lang="en-US" sz="4400" b="1" dirty="0">
                <a:latin typeface="Athanasius" pitchFamily="2" charset="0"/>
              </a:rPr>
              <a:t>]</a:t>
            </a:r>
            <a:r>
              <a:rPr lang="en-US" sz="4400" b="1" dirty="0" err="1">
                <a:latin typeface="Athanasius" pitchFamily="2" charset="0"/>
              </a:rPr>
              <a:t>wi</a:t>
            </a:r>
            <a:r>
              <a:rPr lang="en-US" sz="4400" b="1" dirty="0">
                <a:latin typeface="Athanasius" pitchFamily="2" charset="0"/>
              </a:rPr>
              <a:t> `</a:t>
            </a:r>
            <a:r>
              <a:rPr lang="en-US" sz="4400" b="1" dirty="0" err="1">
                <a:latin typeface="Athanasius" pitchFamily="2" charset="0"/>
              </a:rPr>
              <a:t>emau</a:t>
            </a:r>
            <a:r>
              <a:rPr lang="en-US" sz="4400" b="1" dirty="0">
                <a:latin typeface="Athanasius" pitchFamily="2" charset="0"/>
              </a:rPr>
              <a:t> `</a:t>
            </a:r>
            <a:r>
              <a:rPr lang="en-US" sz="4400" b="1" dirty="0" err="1">
                <a:latin typeface="Athanasius" pitchFamily="2" charset="0"/>
              </a:rPr>
              <a:t>nje</a:t>
            </a:r>
            <a:r>
              <a:rPr lang="en-US" sz="4400" b="1" dirty="0">
                <a:latin typeface="Athanasius" pitchFamily="2" charset="0"/>
              </a:rPr>
              <a:t> </a:t>
            </a:r>
            <a:r>
              <a:rPr lang="en-US" sz="4400" b="1" dirty="0" err="1">
                <a:latin typeface="Athanasius" pitchFamily="2" charset="0"/>
              </a:rPr>
              <a:t>nivulh</a:t>
            </a:r>
            <a:r>
              <a:rPr lang="en-US" sz="4400" b="1" dirty="0">
                <a:latin typeface="Athanasius" pitchFamily="2" charset="0"/>
              </a:rPr>
              <a:t> &gt; </a:t>
            </a:r>
            <a:r>
              <a:rPr lang="en-US" sz="4400" b="1" dirty="0" err="1">
                <a:latin typeface="Athanasius" pitchFamily="2" charset="0"/>
              </a:rPr>
              <a:t>nivulh</a:t>
            </a:r>
            <a:r>
              <a:rPr lang="en-US" sz="4400" b="1" dirty="0">
                <a:latin typeface="Athanasius" pitchFamily="2" charset="0"/>
              </a:rPr>
              <a:t> `</a:t>
            </a:r>
            <a:r>
              <a:rPr lang="en-US" sz="4400" b="1" dirty="0" err="1">
                <a:latin typeface="Athanasius" pitchFamily="2" charset="0"/>
              </a:rPr>
              <a:t>nte</a:t>
            </a:r>
            <a:r>
              <a:rPr lang="en-US" sz="4400" b="1" dirty="0">
                <a:latin typeface="Athanasius" pitchFamily="2" charset="0"/>
              </a:rPr>
              <a:t> P_ &gt; </a:t>
            </a:r>
            <a:r>
              <a:rPr lang="en-US" sz="4400" b="1" dirty="0" err="1">
                <a:latin typeface="Athanasius" pitchFamily="2" charset="0"/>
              </a:rPr>
              <a:t>eumetmeqre</a:t>
            </a:r>
            <a:r>
              <a:rPr lang="en-US" sz="4400" b="1" dirty="0">
                <a:latin typeface="Athanasius" pitchFamily="2" charset="0"/>
              </a:rPr>
              <a:t> `</a:t>
            </a:r>
            <a:r>
              <a:rPr lang="en-US" sz="4400" b="1" dirty="0" err="1">
                <a:latin typeface="Athanasius" pitchFamily="2" charset="0"/>
              </a:rPr>
              <a:t>m`pIcrahl</a:t>
            </a:r>
            <a:r>
              <a:rPr lang="en-US" sz="4400" b="1" dirty="0">
                <a:latin typeface="Athanasius" pitchFamily="2" charset="0"/>
              </a:rPr>
              <a:t> &gt; </a:t>
            </a:r>
            <a:r>
              <a:rPr lang="en-US" sz="4400" b="1" dirty="0" err="1">
                <a:latin typeface="Athanasius" pitchFamily="2" charset="0"/>
              </a:rPr>
              <a:t>euouwn</a:t>
            </a:r>
            <a:r>
              <a:rPr lang="en-US" sz="4400" b="1" dirty="0">
                <a:latin typeface="Athanasius" pitchFamily="2" charset="0"/>
              </a:rPr>
              <a:t>\ `</a:t>
            </a:r>
            <a:r>
              <a:rPr lang="en-US" sz="4400" b="1" dirty="0" err="1">
                <a:latin typeface="Athanasius" pitchFamily="2" charset="0"/>
              </a:rPr>
              <a:t>ebol</a:t>
            </a:r>
            <a:r>
              <a:rPr lang="en-US" sz="4400" b="1" dirty="0">
                <a:latin typeface="Athanasius" pitchFamily="2" charset="0"/>
              </a:rPr>
              <a:t> `</a:t>
            </a:r>
            <a:r>
              <a:rPr lang="en-US" sz="4400" b="1" dirty="0" err="1">
                <a:latin typeface="Athanasius" pitchFamily="2" charset="0"/>
              </a:rPr>
              <a:t>m`vran</a:t>
            </a:r>
            <a:r>
              <a:rPr lang="en-US" sz="4400" b="1" dirty="0">
                <a:latin typeface="Athanasius" pitchFamily="2" charset="0"/>
              </a:rPr>
              <a:t> `</a:t>
            </a:r>
            <a:r>
              <a:rPr lang="en-US" sz="4400" b="1" dirty="0" err="1">
                <a:latin typeface="Athanasius" pitchFamily="2" charset="0"/>
              </a:rPr>
              <a:t>mP</a:t>
            </a:r>
            <a:r>
              <a:rPr lang="en-US" sz="4400" b="1" dirty="0">
                <a:latin typeface="Athanasius" pitchFamily="2" charset="0"/>
              </a:rPr>
              <a:t>_ </a:t>
            </a:r>
            <a:r>
              <a:rPr lang="fr-FR" sz="4400" b="1" dirty="0">
                <a:latin typeface="Athanasius" pitchFamily="2" charset="0"/>
              </a:rPr>
              <a:t> &gt;  ``</a:t>
            </a:r>
            <a:r>
              <a:rPr lang="fr-FR" sz="4400" b="1" dirty="0" err="1">
                <a:solidFill>
                  <a:srgbClr val="C00000"/>
                </a:solidFill>
                <a:latin typeface="Athanasius" pitchFamily="2" charset="0"/>
              </a:rPr>
              <a:t>allhloui`a</a:t>
            </a:r>
            <a:endParaRPr lang="fr-FR" sz="4400" b="1" dirty="0">
              <a:solidFill>
                <a:srgbClr val="C00000"/>
              </a:solidFill>
              <a:latin typeface="Athanasius" pitchFamily="2"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3645024"/>
            <a:ext cx="5400600" cy="2808311"/>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2800" b="1" i="1"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مزمور ١٢١ : ٤</a:t>
            </a:r>
            <a:endParaRPr kumimoji="0" lang="fr-FR" sz="2800" b="1" i="1" u="none" strike="noStrike" kern="1200" cap="none" spc="0" normalizeH="0" baseline="0" noProof="0" dirty="0">
              <a:ln>
                <a:noFill/>
              </a:ln>
              <a:solidFill>
                <a:srgbClr val="C00000"/>
              </a:solidFill>
              <a:effectLst/>
              <a:uLnTx/>
              <a:uFillTx/>
              <a:latin typeface="Calibri"/>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لأنه هناك صعدت القبائل. قبائل الرب شهادة ل</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سرائي</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ل</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يعترفون ل</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سم الرب.. </a:t>
            </a:r>
            <a:r>
              <a:rPr kumimoji="0" lang="ar-SA" sz="36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Arial" panose="020B0604020202020204" pitchFamily="34" charset="0"/>
              </a:rPr>
              <a:t>الليلويا</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760296" y="53414"/>
            <a:ext cx="32403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الحادية عشر من ليلة الثلاثاء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7" name="Espace réservé du contenu 2"/>
          <p:cNvSpPr txBox="1">
            <a:spLocks/>
          </p:cNvSpPr>
          <p:nvPr/>
        </p:nvSpPr>
        <p:spPr>
          <a:xfrm>
            <a:off x="407368" y="3645024"/>
            <a:ext cx="5472608" cy="28083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ct val="20000"/>
              </a:spcBef>
              <a:spcAft>
                <a:spcPts val="0"/>
              </a:spcAft>
              <a:buClrTx/>
              <a:buSzTx/>
              <a:buFont typeface="Arial" pitchFamily="34" charset="0"/>
              <a:buNone/>
              <a:tabLst/>
              <a:defRPr/>
            </a:pPr>
            <a:r>
              <a:rPr kumimoji="0" lang="fr-FR" sz="2800" b="1" i="1" u="none" strike="noStrike" kern="1200" cap="none" spc="0" normalizeH="0" baseline="0" noProof="0" dirty="0">
                <a:ln>
                  <a:noFill/>
                </a:ln>
                <a:solidFill>
                  <a:srgbClr val="C00000"/>
                </a:solidFill>
                <a:effectLst/>
                <a:uLnTx/>
                <a:uFillTx/>
                <a:latin typeface="Calibri"/>
                <a:ea typeface="+mn-ea"/>
                <a:cs typeface="+mn-cs"/>
              </a:rPr>
              <a:t>Psaume 121 : 4</a:t>
            </a:r>
          </a:p>
          <a:p>
            <a:pPr marL="0" marR="0" lvl="0" indent="0" algn="just" defTabSz="914400" rtl="0" eaLnBrk="1" fontAlgn="auto" latinLnBrk="0" hangingPunct="1">
              <a:lnSpc>
                <a:spcPct val="9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a:ln>
                  <a:noFill/>
                </a:ln>
                <a:solidFill>
                  <a:prstClr val="black"/>
                </a:solidFill>
                <a:effectLst/>
                <a:uLnTx/>
                <a:uFillTx/>
                <a:latin typeface="Calibri"/>
                <a:ea typeface="+mn-ea"/>
                <a:cs typeface="+mn-cs"/>
              </a:rPr>
              <a:t>C'est là que montent les tribus, les tribus du Seigneur, un témoignage pour Israël, pour rendre grâce au nom du Seigneur,   </a:t>
            </a:r>
            <a:r>
              <a:rPr kumimoji="0" lang="fr-FR" sz="2800" b="1" i="0" u="none" strike="noStrike" kern="1200" cap="none" spc="0" normalizeH="0" baseline="0" noProof="0" dirty="0">
                <a:ln>
                  <a:noFill/>
                </a:ln>
                <a:solidFill>
                  <a:srgbClr val="C00000"/>
                </a:solidFill>
                <a:effectLst/>
                <a:uLnTx/>
                <a:uFillTx/>
                <a:latin typeface="Calibri"/>
                <a:ea typeface="+mn-ea"/>
                <a:cs typeface="+mn-cs"/>
              </a:rPr>
              <a:t>Alléluia</a:t>
            </a:r>
          </a:p>
        </p:txBody>
      </p:sp>
      <p:sp>
        <p:nvSpPr>
          <p:cNvPr id="10" name="ZoneTexte 9"/>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Onzième Heure de la veille du mardi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6001238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2736304"/>
          </a:xfrm>
        </p:spPr>
        <p:txBody>
          <a:bodyPr>
            <a:normAutofit fontScale="92500"/>
          </a:bodyPr>
          <a:lstStyle/>
          <a:p>
            <a:pPr marL="0" indent="0" algn="ctr">
              <a:buNone/>
            </a:pPr>
            <a:r>
              <a:rPr lang="fr-FR" sz="4400" b="1" dirty="0" err="1">
                <a:solidFill>
                  <a:srgbClr val="C00000"/>
                </a:solidFill>
                <a:latin typeface="Athanasius" pitchFamily="2" charset="0"/>
              </a:rPr>
              <a:t>Yalmoc</a:t>
            </a:r>
            <a:r>
              <a:rPr lang="fr-FR" sz="4400" b="1" dirty="0">
                <a:solidFill>
                  <a:srgbClr val="C00000"/>
                </a:solidFill>
                <a:latin typeface="Athanasius" pitchFamily="2" charset="0"/>
              </a:rPr>
              <a:t>  </a:t>
            </a:r>
            <a:r>
              <a:rPr lang="fr-FR" sz="4400" b="1" dirty="0" err="1">
                <a:solidFill>
                  <a:srgbClr val="C00000"/>
                </a:solidFill>
                <a:latin typeface="Athanasius" pitchFamily="2" charset="0"/>
              </a:rPr>
              <a:t>tw</a:t>
            </a:r>
            <a:r>
              <a:rPr lang="fr-FR" sz="4400" b="1" dirty="0">
                <a:solidFill>
                  <a:srgbClr val="C00000"/>
                </a:solidFill>
                <a:latin typeface="Athanasius" pitchFamily="2" charset="0"/>
              </a:rPr>
              <a:t> </a:t>
            </a:r>
            <a:r>
              <a:rPr lang="fr-FR" sz="4400" b="1" dirty="0" err="1">
                <a:solidFill>
                  <a:srgbClr val="C00000"/>
                </a:solidFill>
                <a:latin typeface="Athanasius" pitchFamily="2" charset="0"/>
              </a:rPr>
              <a:t>Dauid</a:t>
            </a:r>
            <a:endParaRPr lang="fr-FR" sz="2400" b="1" dirty="0">
              <a:latin typeface="Athanasius" pitchFamily="2" charset="0"/>
            </a:endParaRPr>
          </a:p>
          <a:p>
            <a:pPr marL="0" indent="0" algn="just">
              <a:buNone/>
            </a:pPr>
            <a:r>
              <a:rPr lang="en-US" sz="4400" b="1" dirty="0" err="1">
                <a:latin typeface="Athanasius" pitchFamily="2" charset="0"/>
              </a:rPr>
              <a:t>Paoujai</a:t>
            </a:r>
            <a:r>
              <a:rPr lang="en-US" sz="4400" b="1" dirty="0">
                <a:latin typeface="Athanasius" pitchFamily="2" charset="0"/>
              </a:rPr>
              <a:t> </a:t>
            </a:r>
            <a:r>
              <a:rPr lang="en-US" sz="4400" b="1" dirty="0" err="1">
                <a:latin typeface="Athanasius" pitchFamily="2" charset="0"/>
              </a:rPr>
              <a:t>nem</a:t>
            </a:r>
            <a:r>
              <a:rPr lang="en-US" sz="4400" b="1" dirty="0">
                <a:latin typeface="Athanasius" pitchFamily="2" charset="0"/>
              </a:rPr>
              <a:t> </a:t>
            </a:r>
            <a:r>
              <a:rPr lang="en-US" sz="4400" b="1" dirty="0" err="1">
                <a:latin typeface="Athanasius" pitchFamily="2" charset="0"/>
              </a:rPr>
              <a:t>pa`wou</a:t>
            </a:r>
            <a:r>
              <a:rPr lang="en-US" sz="4400" b="1" dirty="0">
                <a:latin typeface="Athanasius" pitchFamily="2" charset="0"/>
              </a:rPr>
              <a:t> </a:t>
            </a:r>
            <a:r>
              <a:rPr lang="en-US" sz="4400" b="1" dirty="0" err="1">
                <a:latin typeface="Athanasius" pitchFamily="2" charset="0"/>
              </a:rPr>
              <a:t>au'en</a:t>
            </a:r>
            <a:r>
              <a:rPr lang="en-US" sz="4400" b="1" dirty="0">
                <a:latin typeface="Athanasius" pitchFamily="2" charset="0"/>
              </a:rPr>
              <a:t> </a:t>
            </a:r>
            <a:r>
              <a:rPr lang="en-US" sz="4400" b="1" dirty="0" err="1">
                <a:latin typeface="Athanasius" pitchFamily="2" charset="0"/>
              </a:rPr>
              <a:t>Panou</a:t>
            </a:r>
            <a:r>
              <a:rPr lang="en-US" sz="4400" b="1" dirty="0">
                <a:latin typeface="Athanasius" pitchFamily="2" charset="0"/>
              </a:rPr>
              <a:t>; &gt; V; `</a:t>
            </a:r>
            <a:r>
              <a:rPr lang="en-US" sz="4400" b="1" dirty="0" err="1">
                <a:latin typeface="Athanasius" pitchFamily="2" charset="0"/>
              </a:rPr>
              <a:t>nte</a:t>
            </a:r>
            <a:r>
              <a:rPr lang="en-US" sz="4400" b="1" dirty="0">
                <a:latin typeface="Athanasius" pitchFamily="2" charset="0"/>
              </a:rPr>
              <a:t> </a:t>
            </a:r>
            <a:r>
              <a:rPr lang="en-US" sz="4400" b="1" dirty="0" err="1">
                <a:latin typeface="Athanasius" pitchFamily="2" charset="0"/>
              </a:rPr>
              <a:t>tabohqi`a</a:t>
            </a:r>
            <a:r>
              <a:rPr lang="en-US" sz="4400" b="1" dirty="0">
                <a:latin typeface="Athanasius" pitchFamily="2" charset="0"/>
              </a:rPr>
              <a:t> </a:t>
            </a:r>
            <a:r>
              <a:rPr lang="en-US" sz="4400" b="1" dirty="0" err="1">
                <a:latin typeface="Athanasius" pitchFamily="2" charset="0"/>
              </a:rPr>
              <a:t>ouo</a:t>
            </a:r>
            <a:r>
              <a:rPr lang="en-US" sz="4400" b="1" dirty="0">
                <a:latin typeface="Athanasius" pitchFamily="2" charset="0"/>
              </a:rPr>
              <a:t>\ ta\</a:t>
            </a:r>
            <a:r>
              <a:rPr lang="en-US" sz="4400" b="1" dirty="0" err="1">
                <a:latin typeface="Athanasius" pitchFamily="2" charset="0"/>
              </a:rPr>
              <a:t>elpic</a:t>
            </a:r>
            <a:r>
              <a:rPr lang="en-US" sz="4400" b="1" dirty="0">
                <a:latin typeface="Athanasius" pitchFamily="2" charset="0"/>
              </a:rPr>
              <a:t> </a:t>
            </a:r>
            <a:r>
              <a:rPr lang="en-US" sz="4400" b="1" dirty="0" err="1">
                <a:latin typeface="Athanasius" pitchFamily="2" charset="0"/>
              </a:rPr>
              <a:t>ac'en</a:t>
            </a:r>
            <a:r>
              <a:rPr lang="en-US" sz="4400" b="1" dirty="0">
                <a:latin typeface="Athanasius" pitchFamily="2" charset="0"/>
              </a:rPr>
              <a:t> V;. </a:t>
            </a:r>
            <a:r>
              <a:rPr lang="en-US" sz="4400" b="1" dirty="0" err="1">
                <a:latin typeface="Athanasius" pitchFamily="2" charset="0"/>
              </a:rPr>
              <a:t>Ke</a:t>
            </a:r>
            <a:r>
              <a:rPr lang="en-US" sz="4400" b="1" dirty="0">
                <a:latin typeface="Athanasius" pitchFamily="2" charset="0"/>
              </a:rPr>
              <a:t> gar `</a:t>
            </a:r>
            <a:r>
              <a:rPr lang="en-US" sz="4400" b="1" dirty="0" err="1">
                <a:latin typeface="Athanasius" pitchFamily="2" charset="0"/>
              </a:rPr>
              <a:t>nqof</a:t>
            </a:r>
            <a:r>
              <a:rPr lang="en-US" sz="4400" b="1" dirty="0">
                <a:latin typeface="Athanasius" pitchFamily="2" charset="0"/>
              </a:rPr>
              <a:t> </a:t>
            </a:r>
            <a:r>
              <a:rPr lang="en-US" sz="4400" b="1" dirty="0" err="1">
                <a:latin typeface="Athanasius" pitchFamily="2" charset="0"/>
              </a:rPr>
              <a:t>pe</a:t>
            </a:r>
            <a:r>
              <a:rPr lang="en-US" sz="4400" b="1" dirty="0">
                <a:latin typeface="Athanasius" pitchFamily="2" charset="0"/>
              </a:rPr>
              <a:t> </a:t>
            </a:r>
            <a:r>
              <a:rPr lang="en-US" sz="4400" b="1" dirty="0" err="1">
                <a:latin typeface="Athanasius" pitchFamily="2" charset="0"/>
              </a:rPr>
              <a:t>Panou</a:t>
            </a:r>
            <a:r>
              <a:rPr lang="en-US" sz="4400" b="1" dirty="0">
                <a:latin typeface="Athanasius" pitchFamily="2" charset="0"/>
              </a:rPr>
              <a:t>; </a:t>
            </a:r>
            <a:r>
              <a:rPr lang="en-US" sz="4400" b="1" dirty="0" err="1">
                <a:latin typeface="Athanasius" pitchFamily="2" charset="0"/>
              </a:rPr>
              <a:t>Pacwthr</a:t>
            </a:r>
            <a:r>
              <a:rPr lang="en-US" sz="4400" b="1" dirty="0">
                <a:latin typeface="Athanasius" pitchFamily="2" charset="0"/>
              </a:rPr>
              <a:t> &gt; </a:t>
            </a:r>
            <a:r>
              <a:rPr lang="en-US" sz="4400" b="1" dirty="0" err="1">
                <a:latin typeface="Athanasius" pitchFamily="2" charset="0"/>
              </a:rPr>
              <a:t>paref</a:t>
            </a:r>
            <a:r>
              <a:rPr lang="en-US" sz="4400" b="1" dirty="0">
                <a:latin typeface="Athanasius" pitchFamily="2" charset="0"/>
              </a:rPr>
              <a:t> ]opt `</a:t>
            </a:r>
            <a:r>
              <a:rPr lang="en-US" sz="4400" b="1" dirty="0" err="1">
                <a:latin typeface="Athanasius" pitchFamily="2" charset="0"/>
              </a:rPr>
              <a:t>erof</a:t>
            </a:r>
            <a:r>
              <a:rPr lang="en-US" sz="4400" b="1" dirty="0">
                <a:latin typeface="Athanasius" pitchFamily="2" charset="0"/>
              </a:rPr>
              <a:t> `</a:t>
            </a:r>
            <a:r>
              <a:rPr lang="en-US" sz="4400" b="1" dirty="0" err="1">
                <a:latin typeface="Athanasius" pitchFamily="2" charset="0"/>
              </a:rPr>
              <a:t>nnakim</a:t>
            </a:r>
            <a:r>
              <a:rPr lang="en-US" sz="4400" b="1" dirty="0">
                <a:latin typeface="Athanasius" pitchFamily="2" charset="0"/>
              </a:rPr>
              <a:t> `n\</a:t>
            </a:r>
            <a:r>
              <a:rPr lang="en-US" sz="4400" b="1" dirty="0" err="1">
                <a:latin typeface="Athanasius" pitchFamily="2" charset="0"/>
              </a:rPr>
              <a:t>ou`o</a:t>
            </a:r>
            <a:r>
              <a:rPr lang="en-US" sz="4400" b="1" dirty="0">
                <a:latin typeface="Athanasius" pitchFamily="2" charset="0"/>
              </a:rPr>
              <a:t> &gt;  </a:t>
            </a:r>
            <a:r>
              <a:rPr lang="fr-FR" sz="4400" b="1" dirty="0">
                <a:latin typeface="Athanasius" pitchFamily="2" charset="0"/>
              </a:rPr>
              <a:t> ``</a:t>
            </a:r>
            <a:r>
              <a:rPr lang="fr-FR" sz="4400" b="1" dirty="0" err="1">
                <a:solidFill>
                  <a:srgbClr val="C00000"/>
                </a:solidFill>
                <a:latin typeface="Athanasius" pitchFamily="2" charset="0"/>
              </a:rPr>
              <a:t>allhloui`a</a:t>
            </a:r>
            <a:endParaRPr lang="fr-FR" sz="4400" b="1" dirty="0">
              <a:solidFill>
                <a:srgbClr val="C00000"/>
              </a:solidFill>
              <a:latin typeface="Athanasius" pitchFamily="2"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3573016"/>
            <a:ext cx="5400600" cy="2880319"/>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1"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مزمور ٦١ : ١،٤</a:t>
            </a:r>
            <a:endParaRPr kumimoji="0" lang="fr-FR" sz="3600" b="1" i="1" u="none" strike="noStrike" kern="1200" cap="none" spc="0" normalizeH="0" baseline="0" noProof="0" dirty="0">
              <a:ln>
                <a:noFill/>
              </a:ln>
              <a:solidFill>
                <a:srgbClr val="C00000"/>
              </a:solidFill>
              <a:effectLst/>
              <a:uLnTx/>
              <a:uFillTx/>
              <a:latin typeface="Calibri"/>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خلاصى ومجدي هما بإلهي</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له معونتى ورجائى هو بالله.</a:t>
            </a:r>
            <a:r>
              <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لأنه إلهى ومخلصى</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ناصرى فلا أتزعزع أبداً.</a:t>
            </a: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ar-SA" sz="36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Arial" panose="020B0604020202020204" pitchFamily="34" charset="0"/>
              </a:rPr>
              <a:t>هلليلويا</a:t>
            </a:r>
            <a:r>
              <a:rPr kumimoji="0" lang="ar-SA" sz="36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الأولى من ليلة الثلاثاء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7" name="Espace réservé du contenu 2"/>
          <p:cNvSpPr txBox="1">
            <a:spLocks/>
          </p:cNvSpPr>
          <p:nvPr/>
        </p:nvSpPr>
        <p:spPr>
          <a:xfrm>
            <a:off x="407368" y="3573017"/>
            <a:ext cx="5472608" cy="288031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ct val="20000"/>
              </a:spcBef>
              <a:spcAft>
                <a:spcPts val="0"/>
              </a:spcAft>
              <a:buClrTx/>
              <a:buSzTx/>
              <a:buFont typeface="Arial" pitchFamily="34" charset="0"/>
              <a:buNone/>
              <a:tabLst/>
              <a:defRPr/>
            </a:pPr>
            <a:r>
              <a:rPr kumimoji="0" lang="fr-FR" sz="2800" b="1" i="1" u="none" strike="noStrike" kern="1200" cap="none" spc="0" normalizeH="0" baseline="0" noProof="0" dirty="0">
                <a:ln>
                  <a:noFill/>
                </a:ln>
                <a:solidFill>
                  <a:srgbClr val="C00000"/>
                </a:solidFill>
                <a:effectLst/>
                <a:uLnTx/>
                <a:uFillTx/>
                <a:latin typeface="Calibri"/>
                <a:ea typeface="+mn-ea"/>
                <a:cs typeface="+mn-cs"/>
              </a:rPr>
              <a:t>Psaume 61 : 4, 1</a:t>
            </a:r>
            <a:endParaRPr kumimoji="0" lang="fr-FR" sz="2800" b="1" i="0" u="none" strike="noStrike" kern="1200" cap="none" spc="0" normalizeH="0" baseline="0" noProof="0" dirty="0">
              <a:ln>
                <a:noFill/>
              </a:ln>
              <a:solidFill>
                <a:srgbClr val="C00000"/>
              </a:solidFill>
              <a:effectLst/>
              <a:uLnTx/>
              <a:uFillTx/>
              <a:latin typeface="Calibri"/>
              <a:ea typeface="+mn-ea"/>
              <a:cs typeface="+mn-cs"/>
            </a:endParaRPr>
          </a:p>
          <a:p>
            <a:pPr marL="0" marR="0" lvl="0" indent="0" algn="just" defTabSz="914400" rtl="0" eaLnBrk="1" fontAlgn="auto" latinLnBrk="0" hangingPunct="1">
              <a:lnSpc>
                <a:spcPct val="9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a:ln>
                  <a:noFill/>
                </a:ln>
                <a:solidFill>
                  <a:prstClr val="black"/>
                </a:solidFill>
                <a:effectLst/>
                <a:uLnTx/>
                <a:uFillTx/>
                <a:latin typeface="Calibri"/>
                <a:ea typeface="+mn-ea"/>
                <a:cs typeface="+mn-cs"/>
              </a:rPr>
              <a:t>Mon salut et ma gloire se trouvent près de Dieu. Je n’ai de repos qu’en Dieu, mon salut vient de Lui. Lui seul est mon rocher, mon salut, ma citadelle: je suis inébranlable. </a:t>
            </a:r>
            <a:r>
              <a:rPr kumimoji="0" lang="fr-FR" sz="2800" b="1" i="0" u="none" strike="noStrike" kern="1200" cap="none" spc="0" normalizeH="0" baseline="0" noProof="0" dirty="0">
                <a:ln>
                  <a:noFill/>
                </a:ln>
                <a:solidFill>
                  <a:srgbClr val="C00000"/>
                </a:solidFill>
                <a:effectLst/>
                <a:uLnTx/>
                <a:uFillTx/>
                <a:latin typeface="Calibri"/>
                <a:ea typeface="+mn-ea"/>
                <a:cs typeface="+mn-cs"/>
              </a:rPr>
              <a:t>Alléluia</a:t>
            </a:r>
          </a:p>
        </p:txBody>
      </p:sp>
      <p:sp>
        <p:nvSpPr>
          <p:cNvPr id="10" name="ZoneTexte 9">
            <a:extLst>
              <a:ext uri="{FF2B5EF4-FFF2-40B4-BE49-F238E27FC236}">
                <a16:creationId xmlns:a16="http://schemas.microsoft.com/office/drawing/2014/main" id="{1AEAC6C5-A28C-4A86-9FD2-8D332A229BB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Veille du mardi Saint – 1</a:t>
            </a:r>
            <a:r>
              <a:rPr kumimoji="0" lang="fr-FR" sz="1600" b="1" i="1" u="none" strike="noStrike" kern="1200" cap="none" spc="0" normalizeH="0" baseline="30000" noProof="0" dirty="0">
                <a:ln>
                  <a:noFill/>
                </a:ln>
                <a:solidFill>
                  <a:prstClr val="white"/>
                </a:solidFill>
                <a:effectLst/>
                <a:uLnTx/>
                <a:uFillTx/>
                <a:latin typeface="Calibri"/>
                <a:ea typeface="+mn-ea"/>
                <a:cs typeface="+mn-cs"/>
              </a:rPr>
              <a:t>ère</a:t>
            </a:r>
            <a:r>
              <a:rPr kumimoji="0" lang="fr-FR" sz="1600" b="1" i="1" u="none" strike="noStrike" kern="1200" cap="none" spc="0" normalizeH="0" baseline="0" noProof="0" dirty="0">
                <a:ln>
                  <a:noFill/>
                </a:ln>
                <a:solidFill>
                  <a:prstClr val="white"/>
                </a:solidFill>
                <a:effectLst/>
                <a:uLnTx/>
                <a:uFillTx/>
                <a:latin typeface="Calibri"/>
                <a:ea typeface="+mn-ea"/>
                <a:cs typeface="+mn-cs"/>
              </a:rPr>
              <a:t> heure</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274366991"/>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5766216" cy="6041868"/>
          </a:xfrm>
        </p:spPr>
        <p:txBody>
          <a:bodyPr numCol="1" spcCol="72000" anchor="ctr">
            <a:noAutofit/>
          </a:bodyPr>
          <a:lstStyle/>
          <a:p>
            <a:pPr marL="0" indent="0" algn="just">
              <a:buNone/>
            </a:pPr>
            <a:r>
              <a:rPr lang="fr-FR" sz="3600" b="1" dirty="0">
                <a:latin typeface="Book Antiqua" panose="02040602050305030304" pitchFamily="18" charset="0"/>
              </a:rPr>
              <a:t>Que Dieu nous prenne en pitié et soit compatissant avec nous et nous rendes dignes d’écouter Son saint évangile. Lecture du saint évangile selon saint (…), que sa bénédiction soit avec nous tous,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610244" y="1351509"/>
            <a:ext cx="5159580" cy="4524315"/>
          </a:xfrm>
          <a:prstGeom prst="rect">
            <a:avLst/>
          </a:prstGeom>
        </p:spPr>
        <p:txBody>
          <a:bodyPr wrap="square" anchor="ctr" anchorCtr="0">
            <a:spAutoFit/>
          </a:bodyPr>
          <a:lstStyle/>
          <a:p>
            <a:pPr algn="just" rtl="1"/>
            <a:r>
              <a:rPr lang="ar-AE" sz="4800" b="1" dirty="0">
                <a:latin typeface="Book Antiqua" panose="02040602050305030304" pitchFamily="18" charset="0"/>
              </a:rPr>
              <a:t>اللهم </a:t>
            </a:r>
            <a:r>
              <a:rPr lang="ar-AE" sz="4800" b="1" dirty="0" err="1">
                <a:latin typeface="Book Antiqua" panose="02040602050305030304" pitchFamily="18" charset="0"/>
              </a:rPr>
              <a:t>تراءف</a:t>
            </a:r>
            <a:r>
              <a:rPr lang="ar-AE" sz="4800" b="1" dirty="0">
                <a:latin typeface="Book Antiqua" panose="02040602050305030304" pitchFamily="18" charset="0"/>
              </a:rPr>
              <a:t> علينا وارحمنا واجعلنا مستحقين لسماع إنجيلكَ المقدس فصلٌ من إنجيلِ معلمنا ... البشير بركاته علينا آمين</a:t>
            </a:r>
          </a:p>
        </p:txBody>
      </p:sp>
    </p:spTree>
    <p:extLst>
      <p:ext uri="{BB962C8B-B14F-4D97-AF65-F5344CB8AC3E}">
        <p14:creationId xmlns:p14="http://schemas.microsoft.com/office/powerpoint/2010/main" val="2366804619"/>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2800" b="1" i="1" dirty="0">
                <a:solidFill>
                  <a:srgbClr val="C00000"/>
                </a:solidFill>
              </a:rPr>
              <a:t>Marc 13 : 32 – 14 : 1-2</a:t>
            </a:r>
            <a:endParaRPr lang="fr-FR" sz="2800" b="1" dirty="0">
              <a:solidFill>
                <a:srgbClr val="C00000"/>
              </a:solidFill>
            </a:endParaRPr>
          </a:p>
          <a:p>
            <a:pPr marL="0" indent="0" algn="just">
              <a:buNone/>
            </a:pPr>
            <a:endParaRPr lang="fr-FR" sz="2800" b="1" dirty="0"/>
          </a:p>
          <a:p>
            <a:pPr marL="0" indent="0" algn="just">
              <a:buNone/>
            </a:pPr>
            <a:r>
              <a:rPr lang="fr-FR" sz="2800" b="1" dirty="0"/>
              <a:t>Quant à la date de ce jour, ou à l'heure, personne ne les connaît, ni les anges dans le ciel, ni le Fils, personne que le Père.  Soyez sur vos gardes, veillez, car vous ne savez pas quand ce sera le moment. Il en sera comme d'un homme parti en voyage: il a quitté sa maison, donné pouvoir à ses serviteurs, à chacun sa tâche, et au portier il a recommandé de veiller.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600" b="1" i="1" u="none" strike="noStrike" kern="1200" cap="none" spc="0" normalizeH="0" baseline="0" noProof="0" dirty="0" err="1">
                <a:ln>
                  <a:noFill/>
                </a:ln>
                <a:solidFill>
                  <a:srgbClr val="C00000"/>
                </a:solidFill>
                <a:effectLst/>
                <a:uLnTx/>
                <a:uFillTx/>
                <a:latin typeface="Calibri"/>
                <a:ea typeface="+mn-ea"/>
                <a:cs typeface="Arial" panose="020B0604020202020204" pitchFamily="34" charset="0"/>
              </a:rPr>
              <a:t>مرقس</a:t>
            </a:r>
            <a:r>
              <a:rPr kumimoji="0" lang="ar-SA" sz="3600" b="1" i="1"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 ١٣ : ٣٢ - </a:t>
            </a:r>
            <a:r>
              <a:rPr kumimoji="0" lang="ar-SA" sz="3600" b="1" i="1" u="none" strike="noStrike" kern="1200" cap="none" spc="0" normalizeH="0" baseline="0" noProof="0" dirty="0" err="1">
                <a:ln>
                  <a:noFill/>
                </a:ln>
                <a:solidFill>
                  <a:srgbClr val="C00000"/>
                </a:solidFill>
                <a:effectLst/>
                <a:uLnTx/>
                <a:uFillTx/>
                <a:latin typeface="Calibri"/>
                <a:ea typeface="+mn-ea"/>
                <a:cs typeface="Arial" panose="020B0604020202020204" pitchFamily="34" charset="0"/>
              </a:rPr>
              <a:t>١٤ :</a:t>
            </a:r>
            <a:r>
              <a:rPr kumimoji="0" lang="ar-EG" sz="3600" b="1" i="1"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 ١-</a:t>
            </a:r>
            <a:r>
              <a:rPr kumimoji="0" lang="ar-SA" sz="3600" b="1" i="1"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 ٢</a:t>
            </a:r>
            <a:endParaRPr kumimoji="0" lang="fr-FR" sz="3600" b="1" i="1" u="none" strike="noStrike" kern="1200" cap="none" spc="0" normalizeH="0" baseline="0" noProof="0" dirty="0">
              <a:ln>
                <a:noFill/>
              </a:ln>
              <a:solidFill>
                <a:srgbClr val="C00000"/>
              </a:solidFill>
              <a:effectLst/>
              <a:uLnTx/>
              <a:uFillTx/>
              <a:latin typeface="Calibri"/>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فأما ذلك اليوم وتلك الساعة فلا يعلمهما أحد</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ولا الملائكة الذين في السماء ولا ال</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بن</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لا ال</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آ</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ب.</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أنظروا وأسهروا وصلوا لأنكم لا تعلمون متى يكون الزمان. كمثل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نسان</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مسافر فترك بيته وأعطى عبيده السلطان</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كل واحد فى عمله وأوصى البواب بالسهر</a:t>
            </a:r>
            <a:endParaRPr kumimoji="0" lang="ar-SA" sz="39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7"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760296" y="53414"/>
            <a:ext cx="32403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الحادية عشر من ليلة الثلاثاء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10" name="ZoneTexte 9"/>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Onzième Heure de la veille du mardi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894632503"/>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endParaRPr lang="fr-FR" sz="2800" b="1" dirty="0"/>
          </a:p>
          <a:p>
            <a:pPr marL="0" indent="0" algn="just">
              <a:buNone/>
            </a:pPr>
            <a:endParaRPr lang="fr-FR" sz="2800" b="1" dirty="0"/>
          </a:p>
          <a:p>
            <a:pPr marL="0" indent="0" algn="just">
              <a:buNone/>
            </a:pPr>
            <a:r>
              <a:rPr lang="fr-FR" sz="2800" b="1" dirty="0"/>
              <a:t>Veillez donc, car vous ne savez pas quand le maître de la maison va venir, le soir, à minuit, au chant du coq ou le matin, de peur que, venant à l'improviste, il ne vous trouve endormis. Et ce que je vous dis à vous, je le dis à tous : veillez . La Pâque et les Azymes allaient avoir lieu dans deux jours, </a:t>
            </a:r>
          </a:p>
          <a:p>
            <a:pPr marL="0" indent="0" algn="just">
              <a:buNone/>
            </a:pPr>
            <a:endParaRPr lang="fr-FR" sz="2800" b="1" dirty="0"/>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ف</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سهروا إذا</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لأنكم لا تعلمون متى يأتي رب البيت.</a:t>
            </a:r>
            <a:r>
              <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أفي المساء. أم في نصف الليل. أم عند صياح الديك. أم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فى</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الصباح. لئلا يأتي بغته فيجدكم نياماً. وما أقوله لكم أقوله للجميع</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سهروا.</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وكان الفصح والفطير بعد يومين</a:t>
            </a:r>
            <a:r>
              <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6"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760296" y="53414"/>
            <a:ext cx="32403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الحادية عشر من ليلة الثلاثاء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7" name="ZoneTexte 6"/>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Onzième Heure de la veille du mardi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717122939"/>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endParaRPr lang="fr-FR" sz="2800" b="1" dirty="0"/>
          </a:p>
          <a:p>
            <a:pPr marL="0" indent="0" algn="just">
              <a:buNone/>
            </a:pPr>
            <a:r>
              <a:rPr lang="fr-FR" sz="2800" b="1" dirty="0"/>
              <a:t>et les grands prêtres et les scribes cherchaient comment arrêter Jésus par ruse pour le tuer. Car ils se disaient: «Pas en pleine fête, de peur qu'il n'y ait du tumulte parmi le peuple». </a:t>
            </a:r>
          </a:p>
          <a:p>
            <a:pPr marL="0" indent="0" algn="just">
              <a:buNone/>
            </a:pPr>
            <a:endParaRPr lang="fr-FR" sz="2800" b="1" dirty="0"/>
          </a:p>
          <a:p>
            <a:pPr marL="0" indent="0" algn="just">
              <a:buNone/>
            </a:pPr>
            <a:r>
              <a:rPr lang="fr-FR" sz="2800" b="1" i="1" dirty="0">
                <a:solidFill>
                  <a:srgbClr val="C00000"/>
                </a:solidFill>
              </a:rPr>
              <a:t>Gloire à Dieu éternellement.</a:t>
            </a:r>
            <a:endParaRPr lang="fr-FR" sz="2800" b="1" dirty="0">
              <a:solidFill>
                <a:srgbClr val="C00000"/>
              </a:solidFill>
            </a:endParaRPr>
          </a:p>
          <a:p>
            <a:pPr marL="0" indent="0" algn="just">
              <a:buNone/>
            </a:pPr>
            <a:endParaRPr lang="fr-FR" sz="2800" b="1" dirty="0"/>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وكان رؤساء الكهنة والكتبة يطلبون كيف يمسكونه بمكر ليقتلوه</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ولكنهم قالوا</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لا نفعل هذا فى العيد لئلا يكون شغب في الشعب</a:t>
            </a:r>
            <a:r>
              <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a:t>
            </a: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1"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والمجد لله دائماً</a:t>
            </a:r>
            <a:endParaRPr kumimoji="0" lang="ar-SA" sz="36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6"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760296" y="53414"/>
            <a:ext cx="32403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الحادية عشر من ليلة الثلاثاء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7" name="ZoneTexte 6"/>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Onzième Heure de la veille du mardi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684830765"/>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7DC675-7680-42CC-A00E-5749DEE5E413}"/>
              </a:ext>
            </a:extLst>
          </p:cNvPr>
          <p:cNvSpPr/>
          <p:nvPr/>
        </p:nvSpPr>
        <p:spPr>
          <a:xfrm>
            <a:off x="443372" y="3056626"/>
            <a:ext cx="11305256" cy="2160240"/>
          </a:xfrm>
          <a:prstGeom prst="rect">
            <a:avLst/>
          </a:prstGeom>
        </p:spPr>
        <p:txBody>
          <a:bodyPr vert="horz" lIns="91440" tIns="45720" rIns="91440" bIns="45720" rtlCol="0" anchor="ctr">
            <a:noAutofit/>
          </a:bodyPr>
          <a:lstStyle/>
          <a:p>
            <a:pPr algn="ctr"/>
            <a:r>
              <a:rPr lang="ar-EG" sz="7200" b="1" dirty="0">
                <a:solidFill>
                  <a:srgbClr val="C00000"/>
                </a:solidFill>
                <a:latin typeface="Times New Roman" panose="02020603050405020304" pitchFamily="18" charset="0"/>
              </a:rPr>
              <a:t>مقدمة الطرح</a:t>
            </a:r>
            <a:r>
              <a:rPr lang="ar-SA" sz="7200" b="1" dirty="0">
                <a:solidFill>
                  <a:srgbClr val="C00000"/>
                </a:solidFill>
                <a:latin typeface="Times New Roman" panose="02020603050405020304" pitchFamily="18" charset="0"/>
              </a:rPr>
              <a:t> </a:t>
            </a:r>
          </a:p>
        </p:txBody>
      </p:sp>
      <p:sp>
        <p:nvSpPr>
          <p:cNvPr id="7" name="Titre 1">
            <a:extLst>
              <a:ext uri="{FF2B5EF4-FFF2-40B4-BE49-F238E27FC236}">
                <a16:creationId xmlns:a16="http://schemas.microsoft.com/office/drawing/2014/main" id="{062BC627-B07B-444C-93A4-6D5B1A046B78}"/>
              </a:ext>
            </a:extLst>
          </p:cNvPr>
          <p:cNvSpPr txBox="1">
            <a:spLocks/>
          </p:cNvSpPr>
          <p:nvPr/>
        </p:nvSpPr>
        <p:spPr>
          <a:xfrm>
            <a:off x="443372" y="1270862"/>
            <a:ext cx="11305256" cy="17857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b="1" dirty="0">
                <a:solidFill>
                  <a:srgbClr val="C00000"/>
                </a:solidFill>
                <a:latin typeface="Castellar" panose="020A0402060406010301" pitchFamily="18" charset="0"/>
              </a:rPr>
              <a:t>Introduction du commentaire</a:t>
            </a:r>
          </a:p>
        </p:txBody>
      </p:sp>
    </p:spTree>
    <p:extLst>
      <p:ext uri="{BB962C8B-B14F-4D97-AF65-F5344CB8AC3E}">
        <p14:creationId xmlns:p14="http://schemas.microsoft.com/office/powerpoint/2010/main" val="3120897533"/>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93402" y="654315"/>
            <a:ext cx="3682285" cy="5452374"/>
          </a:xfrm>
        </p:spPr>
        <p:txBody>
          <a:bodyPr numCol="1" spcCol="72000" anchor="ctr">
            <a:noAutofit/>
          </a:bodyPr>
          <a:lstStyle/>
          <a:p>
            <a:pPr marL="0" indent="0" algn="ctr">
              <a:buNone/>
            </a:pPr>
            <a:r>
              <a:rPr lang="fr-FR" sz="3600" b="1" dirty="0">
                <a:latin typeface="Book Antiqua" panose="02040602050305030304" pitchFamily="18" charset="0"/>
              </a:rPr>
              <a:t>Au nom de la Sainte Trinité</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consubstantielle</a:t>
            </a:r>
          </a:p>
          <a:p>
            <a:pPr marL="0" indent="0" algn="ctr">
              <a:buNone/>
            </a:pPr>
            <a:endParaRPr lang="fr-FR" sz="3600" b="1" dirty="0">
              <a:solidFill>
                <a:srgbClr val="C00000"/>
              </a:solidFill>
              <a:latin typeface="Book Antiqua" panose="02040602050305030304" pitchFamily="18" charset="0"/>
            </a:endParaRPr>
          </a:p>
          <a:p>
            <a:pPr marL="0" indent="0" algn="ctr">
              <a:buNone/>
            </a:pPr>
            <a:r>
              <a:rPr lang="fr-FR" sz="3600" b="1" dirty="0">
                <a:latin typeface="Book Antiqua" panose="02040602050305030304" pitchFamily="18" charset="0"/>
              </a:rPr>
              <a:t>le Père et le Fils</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et le Saint Esprit.</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66483" y="475085"/>
            <a:ext cx="3666705" cy="5909310"/>
          </a:xfrm>
          <a:prstGeom prst="rect">
            <a:avLst/>
          </a:prstGeom>
        </p:spPr>
        <p:txBody>
          <a:bodyPr wrap="square" anchor="ctr" anchorCtr="0">
            <a:spAutoFit/>
          </a:bodyPr>
          <a:lstStyle/>
          <a:p>
            <a:pPr algn="ctr" rtl="1"/>
            <a:r>
              <a:rPr lang="ar-AE" sz="5400" b="1" dirty="0">
                <a:latin typeface="Book Antiqua" panose="02040602050305030304" pitchFamily="18" charset="0"/>
              </a:rPr>
              <a:t>ب</a:t>
            </a:r>
            <a:r>
              <a:rPr lang="ar-EG" sz="5400" b="1" dirty="0">
                <a:latin typeface="Book Antiqua" panose="02040602050305030304" pitchFamily="18" charset="0"/>
              </a:rPr>
              <a:t>إ</a:t>
            </a:r>
            <a:r>
              <a:rPr lang="ar-AE" sz="5400" b="1" dirty="0">
                <a:latin typeface="Book Antiqua" panose="02040602050305030304" pitchFamily="18" charset="0"/>
              </a:rPr>
              <a:t>سم الثالوث</a:t>
            </a:r>
            <a:endParaRPr lang="fr-FR" sz="5400" b="1" dirty="0">
              <a:latin typeface="Book Antiqua" panose="02040602050305030304" pitchFamily="18" charset="0"/>
            </a:endParaRPr>
          </a:p>
          <a:p>
            <a:pPr algn="ctr" rtl="1"/>
            <a:r>
              <a:rPr lang="ar-AE" sz="5400" b="1" dirty="0">
                <a:latin typeface="Book Antiqua" panose="02040602050305030304" pitchFamily="18" charset="0"/>
              </a:rPr>
              <a:t> </a:t>
            </a:r>
            <a:endParaRPr lang="fr-FR" sz="5400" b="1" dirty="0">
              <a:latin typeface="Book Antiqua" panose="02040602050305030304" pitchFamily="18" charset="0"/>
            </a:endParaRPr>
          </a:p>
          <a:p>
            <a:pPr algn="ctr" rtl="1"/>
            <a:r>
              <a:rPr lang="ar-AE" sz="5400" b="1" dirty="0" err="1">
                <a:solidFill>
                  <a:srgbClr val="C00000"/>
                </a:solidFill>
                <a:latin typeface="Book Antiqua" panose="02040602050305030304" pitchFamily="18" charset="0"/>
              </a:rPr>
              <a:t>المساوى</a:t>
            </a:r>
            <a:endParaRPr lang="fr-FR" sz="5400" b="1" dirty="0">
              <a:solidFill>
                <a:srgbClr val="C00000"/>
              </a:solidFill>
              <a:latin typeface="Book Antiqua" panose="02040602050305030304" pitchFamily="18" charset="0"/>
            </a:endParaRPr>
          </a:p>
          <a:p>
            <a:pPr algn="ctr" rtl="1"/>
            <a:endParaRPr lang="fr-FR" sz="4800" b="1" dirty="0">
              <a:solidFill>
                <a:srgbClr val="C00000"/>
              </a:solidFill>
              <a:latin typeface="Book Antiqua" panose="02040602050305030304" pitchFamily="18" charset="0"/>
            </a:endParaRPr>
          </a:p>
          <a:p>
            <a:pPr algn="ctr" rtl="1"/>
            <a:r>
              <a:rPr lang="ar-AE" sz="5400" b="1" dirty="0">
                <a:latin typeface="Book Antiqua" panose="02040602050305030304" pitchFamily="18" charset="0"/>
              </a:rPr>
              <a:t>الآب </a:t>
            </a:r>
            <a:r>
              <a:rPr lang="ar-AE" sz="5400" b="1" dirty="0" err="1">
                <a:latin typeface="Book Antiqua" panose="02040602050305030304" pitchFamily="18" charset="0"/>
              </a:rPr>
              <a:t>والإبن</a:t>
            </a:r>
            <a:r>
              <a:rPr lang="ar-AE" sz="5400" b="1" dirty="0">
                <a:latin typeface="Book Antiqua" panose="02040602050305030304" pitchFamily="18" charset="0"/>
              </a:rPr>
              <a:t> </a:t>
            </a:r>
            <a:endParaRPr lang="fr-FR" sz="5400" b="1" dirty="0">
              <a:latin typeface="Book Antiqua" panose="02040602050305030304" pitchFamily="18" charset="0"/>
            </a:endParaRPr>
          </a:p>
          <a:p>
            <a:pPr algn="ctr" rtl="1"/>
            <a:endParaRPr lang="fr-FR" sz="5400" b="1" dirty="0">
              <a:solidFill>
                <a:srgbClr val="C00000"/>
              </a:solidFill>
              <a:latin typeface="Book Antiqua" panose="02040602050305030304" pitchFamily="18" charset="0"/>
            </a:endParaRPr>
          </a:p>
          <a:p>
            <a:pPr algn="ctr" rtl="1"/>
            <a:r>
              <a:rPr lang="ar-AE" sz="5400" b="1" dirty="0">
                <a:solidFill>
                  <a:srgbClr val="C00000"/>
                </a:solidFill>
                <a:latin typeface="Book Antiqua" panose="02040602050305030304" pitchFamily="18" charset="0"/>
              </a:rPr>
              <a:t>والروح القدس</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00403"/>
            <a:ext cx="4285760" cy="5847755"/>
          </a:xfrm>
          <a:prstGeom prst="rect">
            <a:avLst/>
          </a:prstGeom>
        </p:spPr>
        <p:txBody>
          <a:bodyPr wrap="square">
            <a:spAutoFit/>
          </a:bodyPr>
          <a:lstStyle/>
          <a:p>
            <a:pPr algn="ctr"/>
            <a:r>
              <a:rPr lang="fr-FR" sz="4000" b="1" dirty="0" err="1">
                <a:solidFill>
                  <a:srgbClr val="000000"/>
                </a:solidFill>
                <a:latin typeface="Avva_Marcos" panose="04020500000000000000" pitchFamily="82" charset="0"/>
              </a:rPr>
              <a:t>Q</a:t>
            </a:r>
            <a:r>
              <a:rPr lang="fr-FR" sz="4000" b="1" dirty="0" err="1">
                <a:solidFill>
                  <a:srgbClr val="000000"/>
                </a:solidFill>
                <a:latin typeface="CS Avva Shenouda" panose="020B7200000000000000" pitchFamily="34" charset="0"/>
              </a:rPr>
              <a:t>en</a:t>
            </a:r>
            <a:r>
              <a:rPr lang="fr-FR" sz="4000" b="1" dirty="0">
                <a:solidFill>
                  <a:srgbClr val="000000"/>
                </a:solidFill>
                <a:latin typeface="CS Avva Shenouda" panose="020B7200000000000000" pitchFamily="34" charset="0"/>
              </a:rPr>
              <a:t> `</a:t>
            </a:r>
            <a:r>
              <a:rPr lang="fr-FR" sz="4000" b="1" dirty="0" err="1">
                <a:solidFill>
                  <a:srgbClr val="000000"/>
                </a:solidFill>
                <a:latin typeface="CS Avva Shenouda" panose="020B7200000000000000" pitchFamily="34" charset="0"/>
              </a:rPr>
              <a:t>vran</a:t>
            </a:r>
            <a:r>
              <a:rPr lang="fr-FR" sz="4000" b="1" dirty="0">
                <a:solidFill>
                  <a:srgbClr val="000000"/>
                </a:solidFill>
                <a:latin typeface="CS Avva Shenouda" panose="020B7200000000000000" pitchFamily="34" charset="0"/>
              </a:rPr>
              <a:t> `n]`triac</a:t>
            </a:r>
          </a:p>
          <a:p>
            <a:pPr algn="ctr"/>
            <a:endParaRPr lang="fr-FR" sz="4000" b="1" dirty="0">
              <a:solidFill>
                <a:srgbClr val="000000"/>
              </a:solidFill>
              <a:latin typeface="CS Avva Shenouda" panose="020B7200000000000000" pitchFamily="34" charset="0"/>
            </a:endParaRPr>
          </a:p>
          <a:p>
            <a:pPr algn="ctr"/>
            <a:r>
              <a:rPr lang="fr-FR" sz="4000" b="1" dirty="0">
                <a:solidFill>
                  <a:srgbClr val="000000"/>
                </a:solidFill>
                <a:latin typeface="CS Avva Shenouda" panose="020B7200000000000000" pitchFamily="34" charset="0"/>
              </a:rPr>
              <a:t> </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noumooucioc</a:t>
            </a:r>
            <a:endParaRPr lang="fr-FR" sz="4000" b="1" dirty="0">
              <a:solidFill>
                <a:srgbClr val="000000"/>
              </a:solidFill>
              <a:latin typeface="CS Avva Shenouda" panose="020B7200000000000000" pitchFamily="34" charset="0"/>
            </a:endParaRPr>
          </a:p>
          <a:p>
            <a:pPr algn="ctr"/>
            <a:endParaRPr lang="fr-FR" sz="4000" b="1" dirty="0">
              <a:solidFill>
                <a:srgbClr val="000000"/>
              </a:solidFill>
              <a:latin typeface="CS Avva Shenouda" panose="020B7200000000000000" pitchFamily="34" charset="0"/>
            </a:endParaRPr>
          </a:p>
          <a:p>
            <a:pPr algn="ctr"/>
            <a:r>
              <a:rPr lang="fr-FR" sz="4000" b="1" dirty="0">
                <a:solidFill>
                  <a:srgbClr val="000000"/>
                </a:solidFill>
                <a:latin typeface="CS Avva Shenouda" panose="020B7200000000000000" pitchFamily="34" charset="0"/>
              </a:rPr>
              <a:t> `</a:t>
            </a:r>
            <a:r>
              <a:rPr lang="fr-FR" sz="4000" b="1" dirty="0" err="1">
                <a:solidFill>
                  <a:srgbClr val="000000"/>
                </a:solidFill>
                <a:latin typeface="CS Avva Shenouda" panose="020B7200000000000000" pitchFamily="34" charset="0"/>
              </a:rPr>
              <a:t>Viwt</a:t>
            </a:r>
            <a:r>
              <a:rPr lang="fr-FR" sz="4000" b="1" dirty="0">
                <a:solidFill>
                  <a:srgbClr val="000000"/>
                </a:solidFill>
                <a:latin typeface="CS Avva Shenouda" panose="020B7200000000000000" pitchFamily="34" charset="0"/>
              </a:rPr>
              <a:t> nem ` </a:t>
            </a:r>
            <a:r>
              <a:rPr lang="fr-FR" sz="4000" b="1" dirty="0" err="1">
                <a:solidFill>
                  <a:srgbClr val="000000"/>
                </a:solidFill>
                <a:latin typeface="CS Avva Shenouda" panose="020B7200000000000000" pitchFamily="34" charset="0"/>
              </a:rPr>
              <a:t>Psyri</a:t>
            </a:r>
            <a:endParaRPr lang="fr-FR" sz="4000" b="1" dirty="0">
              <a:solidFill>
                <a:srgbClr val="000000"/>
              </a:solidFill>
              <a:latin typeface="CS Avva Shenouda" panose="020B7200000000000000" pitchFamily="34" charset="0"/>
            </a:endParaRPr>
          </a:p>
          <a:p>
            <a:pPr algn="ctr"/>
            <a:endParaRPr lang="fr-FR" sz="4000" b="1" dirty="0">
              <a:solidFill>
                <a:srgbClr val="000000"/>
              </a:solidFill>
              <a:latin typeface="CS Avva Shenouda" panose="020B7200000000000000" pitchFamily="34" charset="0"/>
            </a:endParaRPr>
          </a:p>
          <a:p>
            <a:pPr algn="ctr"/>
            <a:r>
              <a:rPr lang="fr-FR" sz="4000" b="1" dirty="0">
                <a:solidFill>
                  <a:srgbClr val="000000"/>
                </a:solidFill>
                <a:latin typeface="CS Avva Shenouda" panose="020B7200000000000000" pitchFamily="34" charset="0"/>
              </a:rPr>
              <a:t> </a:t>
            </a:r>
            <a:r>
              <a:rPr lang="fr-FR" sz="4000" b="1" dirty="0">
                <a:solidFill>
                  <a:srgbClr val="C00000"/>
                </a:solidFill>
                <a:latin typeface="CS Avva Shenouda" panose="020B7200000000000000" pitchFamily="34" charset="0"/>
              </a:rPr>
              <a:t>nem </a:t>
            </a:r>
            <a:r>
              <a:rPr lang="fr-FR" sz="4000" b="1" dirty="0" err="1">
                <a:solidFill>
                  <a:srgbClr val="C00000"/>
                </a:solidFill>
                <a:latin typeface="CS Avva Shenouda" panose="020B7200000000000000" pitchFamily="34" charset="0"/>
              </a:rPr>
              <a:t>Pipneuma</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e;ouab</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1886997156"/>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20832" y="654315"/>
            <a:ext cx="3682285" cy="5452374"/>
          </a:xfrm>
        </p:spPr>
        <p:txBody>
          <a:bodyPr numCol="1" spcCol="72000" anchor="ctr">
            <a:noAutofit/>
          </a:bodyPr>
          <a:lstStyle/>
          <a:p>
            <a:pPr marL="0" indent="0" algn="ctr">
              <a:buNone/>
            </a:pPr>
            <a:r>
              <a:rPr lang="fr-FR" sz="3600" b="1" dirty="0">
                <a:latin typeface="Book Antiqua" panose="02040602050305030304" pitchFamily="18" charset="0"/>
              </a:rPr>
              <a:t>Salut à toi Marie</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la belle colombe</a:t>
            </a:r>
          </a:p>
          <a:p>
            <a:pPr marL="0" indent="0" algn="ctr">
              <a:buNone/>
            </a:pPr>
            <a:endParaRPr lang="fr-FR" sz="3600" b="1" dirty="0">
              <a:solidFill>
                <a:srgbClr val="C00000"/>
              </a:solidFill>
              <a:latin typeface="Book Antiqua" panose="02040602050305030304" pitchFamily="18" charset="0"/>
            </a:endParaRPr>
          </a:p>
          <a:p>
            <a:pPr marL="0" indent="0" algn="ctr">
              <a:buNone/>
            </a:pPr>
            <a:r>
              <a:rPr lang="fr-FR" sz="3600" b="1" dirty="0">
                <a:latin typeface="Book Antiqua" panose="02040602050305030304" pitchFamily="18" charset="0"/>
              </a:rPr>
              <a:t>qui a enfanté pour nous</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Dieu le Verbe.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740195"/>
            <a:ext cx="3666705" cy="5262979"/>
          </a:xfrm>
          <a:prstGeom prst="rect">
            <a:avLst/>
          </a:prstGeom>
        </p:spPr>
        <p:txBody>
          <a:bodyPr wrap="square" anchor="ctr" anchorCtr="0">
            <a:spAutoFit/>
          </a:bodyPr>
          <a:lstStyle/>
          <a:p>
            <a:pPr algn="ctr" rtl="1"/>
            <a:r>
              <a:rPr lang="ar-AE" sz="4800" b="1" dirty="0">
                <a:latin typeface="Book Antiqua" panose="02040602050305030304" pitchFamily="18" charset="0"/>
              </a:rPr>
              <a:t>السلام لك يا مريم</a:t>
            </a:r>
            <a:endParaRPr lang="fr-FR" sz="4800" b="1" dirty="0">
              <a:latin typeface="Book Antiqua" panose="02040602050305030304" pitchFamily="18" charset="0"/>
            </a:endParaRPr>
          </a:p>
          <a:p>
            <a:pPr algn="ctr" rtl="1"/>
            <a:endParaRPr lang="fr-FR" sz="4800" b="1" dirty="0">
              <a:latin typeface="Book Antiqua" panose="02040602050305030304" pitchFamily="18" charset="0"/>
            </a:endParaRPr>
          </a:p>
          <a:p>
            <a:pPr algn="ctr" rtl="1"/>
            <a:r>
              <a:rPr lang="ar-AE" sz="4800" b="1" dirty="0">
                <a:solidFill>
                  <a:srgbClr val="C00000"/>
                </a:solidFill>
                <a:latin typeface="Book Antiqua" panose="02040602050305030304" pitchFamily="18" charset="0"/>
              </a:rPr>
              <a:t>الحمامة الحسنة</a:t>
            </a:r>
            <a:endParaRPr lang="fr-FR" sz="4800" b="1" dirty="0">
              <a:solidFill>
                <a:srgbClr val="C00000"/>
              </a:solidFill>
              <a:latin typeface="Book Antiqua" panose="02040602050305030304" pitchFamily="18" charset="0"/>
            </a:endParaRPr>
          </a:p>
          <a:p>
            <a:pPr algn="ctr" rtl="1"/>
            <a:endParaRPr lang="fr-FR" sz="4800" b="1" dirty="0">
              <a:latin typeface="Book Antiqua" panose="02040602050305030304" pitchFamily="18" charset="0"/>
            </a:endParaRPr>
          </a:p>
          <a:p>
            <a:pPr algn="ctr" rtl="1"/>
            <a:r>
              <a:rPr lang="ar-AE" sz="4800" b="1" dirty="0" err="1">
                <a:latin typeface="Book Antiqua" panose="02040602050305030304" pitchFamily="18" charset="0"/>
              </a:rPr>
              <a:t>التى</a:t>
            </a:r>
            <a:r>
              <a:rPr lang="ar-AE" sz="4800" b="1" dirty="0">
                <a:latin typeface="Book Antiqua" panose="02040602050305030304" pitchFamily="18" charset="0"/>
              </a:rPr>
              <a:t> ولدت لنا</a:t>
            </a:r>
            <a:endParaRPr lang="fr-FR" sz="4800" b="1" dirty="0">
              <a:latin typeface="Book Antiqua" panose="02040602050305030304" pitchFamily="18" charset="0"/>
            </a:endParaRPr>
          </a:p>
          <a:p>
            <a:pPr algn="ctr" rtl="1"/>
            <a:endParaRPr lang="fr-FR" sz="4800" b="1" dirty="0">
              <a:latin typeface="Book Antiqua" panose="02040602050305030304" pitchFamily="18" charset="0"/>
            </a:endParaRPr>
          </a:p>
          <a:p>
            <a:pPr algn="ctr" rtl="1"/>
            <a:r>
              <a:rPr lang="ar-AE" sz="4800" b="1" dirty="0">
                <a:latin typeface="Book Antiqua" panose="02040602050305030304" pitchFamily="18" charset="0"/>
              </a:rPr>
              <a:t> </a:t>
            </a:r>
            <a:r>
              <a:rPr lang="ar-AE" sz="4800" b="1" dirty="0">
                <a:solidFill>
                  <a:srgbClr val="C00000"/>
                </a:solidFill>
                <a:latin typeface="Book Antiqua" panose="02040602050305030304" pitchFamily="18" charset="0"/>
              </a:rPr>
              <a:t>الله الكلمة</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29431"/>
            <a:ext cx="4091048" cy="5632311"/>
          </a:xfrm>
          <a:prstGeom prst="rect">
            <a:avLst/>
          </a:prstGeom>
        </p:spPr>
        <p:txBody>
          <a:bodyPr wrap="square">
            <a:spAutoFit/>
          </a:bodyPr>
          <a:lstStyle/>
          <a:p>
            <a:pPr algn="ctr"/>
            <a:r>
              <a:rPr lang="fr-FR" sz="4000" b="1" dirty="0">
                <a:latin typeface="CS Avva Shenouda" panose="020B7200000000000000" pitchFamily="34" charset="0"/>
              </a:rPr>
              <a:t>&lt;</a:t>
            </a:r>
            <a:r>
              <a:rPr lang="fr-FR" sz="4000" b="1" dirty="0" err="1">
                <a:latin typeface="CS Avva Shenouda" panose="020B7200000000000000" pitchFamily="34" charset="0"/>
              </a:rPr>
              <a:t>ere</a:t>
            </a:r>
            <a:r>
              <a:rPr lang="fr-FR" sz="4000" b="1" dirty="0">
                <a:latin typeface="CS Avva Shenouda" panose="020B7200000000000000" pitchFamily="34" charset="0"/>
              </a:rPr>
              <a:t> ne </a:t>
            </a:r>
            <a:r>
              <a:rPr lang="fr-FR" sz="4000" b="1" dirty="0" err="1">
                <a:latin typeface="CS Avva Shenouda" panose="020B7200000000000000" pitchFamily="34" charset="0"/>
              </a:rPr>
              <a:t>Mari`a</a:t>
            </a:r>
            <a:endParaRPr lang="fr-FR" sz="4000" b="1" dirty="0">
              <a:latin typeface="CS Avva Shenouda" panose="020B7200000000000000" pitchFamily="34" charset="0"/>
            </a:endParaRPr>
          </a:p>
          <a:p>
            <a:pPr algn="ctr"/>
            <a:endParaRPr lang="fr-FR" sz="4000" b="1" dirty="0">
              <a:latin typeface="CS Avva Shenouda" panose="020B7200000000000000" pitchFamily="34" charset="0"/>
            </a:endParaRPr>
          </a:p>
          <a:p>
            <a:pPr algn="ct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rompi</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e;necwc</a:t>
            </a:r>
            <a:endParaRPr lang="fr-FR" sz="4000" b="1" dirty="0">
              <a:solidFill>
                <a:srgbClr val="C00000"/>
              </a:solidFill>
              <a:latin typeface="CS Avva Shenouda" panose="020B7200000000000000" pitchFamily="34" charset="0"/>
            </a:endParaRPr>
          </a:p>
          <a:p>
            <a:pPr algn="ctr"/>
            <a:endParaRPr lang="fr-FR" sz="4000" b="1" dirty="0">
              <a:solidFill>
                <a:srgbClr val="C00000"/>
              </a:solidFill>
              <a:latin typeface="CS Avva Shenouda" panose="020B7200000000000000" pitchFamily="34" charset="0"/>
            </a:endParaRPr>
          </a:p>
          <a:p>
            <a:pPr algn="ctr"/>
            <a:r>
              <a:rPr lang="fr-FR" sz="4000" b="1" dirty="0">
                <a:latin typeface="CS Avva Shenouda" panose="020B7200000000000000" pitchFamily="34" charset="0"/>
              </a:rPr>
              <a:t> ;y`</a:t>
            </a:r>
            <a:r>
              <a:rPr lang="fr-FR" sz="4000" b="1" dirty="0" err="1">
                <a:latin typeface="CS Avva Shenouda" panose="020B7200000000000000" pitchFamily="34" charset="0"/>
              </a:rPr>
              <a:t>etacmici</a:t>
            </a:r>
            <a:r>
              <a:rPr lang="fr-FR" sz="4000" b="1" dirty="0">
                <a:latin typeface="CS Avva Shenouda" panose="020B7200000000000000" pitchFamily="34" charset="0"/>
              </a:rPr>
              <a:t> nan</a:t>
            </a:r>
          </a:p>
          <a:p>
            <a:pPr algn="ctr"/>
            <a:endParaRPr lang="fr-FR" sz="4000" b="1" dirty="0">
              <a:latin typeface="CS Avva Shenouda" panose="020B7200000000000000" pitchFamily="34" charset="0"/>
            </a:endParaRPr>
          </a:p>
          <a:p>
            <a:pPr algn="ctr"/>
            <a:r>
              <a:rPr lang="fr-FR" sz="4000" b="1" dirty="0">
                <a:solidFill>
                  <a:srgbClr val="C00000"/>
                </a:solidFill>
                <a:latin typeface="CS Avva Shenouda" panose="020B7200000000000000" pitchFamily="34" charset="0"/>
              </a:rPr>
              <a:t>`m`</a:t>
            </a:r>
            <a:r>
              <a:rPr lang="fr-FR" sz="4000" b="1" dirty="0" err="1">
                <a:solidFill>
                  <a:srgbClr val="C00000"/>
                </a:solidFill>
                <a:latin typeface="CS Avva Shenouda" panose="020B7200000000000000" pitchFamily="34" charset="0"/>
              </a:rPr>
              <a:t>Vnou</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Pilogoc</a:t>
            </a:r>
            <a:r>
              <a:rPr lang="fr-FR" sz="4000" b="1" dirty="0">
                <a:solidFill>
                  <a:srgbClr val="C00000"/>
                </a:solidFill>
                <a:latin typeface="CS Avva Shenouda" panose="020B7200000000000000" pitchFamily="34" charset="0"/>
              </a:rPr>
              <a:t>.</a:t>
            </a:r>
          </a:p>
        </p:txBody>
      </p:sp>
      <p:sp>
        <p:nvSpPr>
          <p:cNvPr id="8" name="Rectangle 7">
            <a:hlinkClick r:id="rId3" action="ppaction://hlinksldjump"/>
            <a:extLst>
              <a:ext uri="{FF2B5EF4-FFF2-40B4-BE49-F238E27FC236}">
                <a16:creationId xmlns:a16="http://schemas.microsoft.com/office/drawing/2014/main" id="{C81ADD9E-824E-485F-B216-D787B8ED41E1}"/>
              </a:ext>
            </a:extLst>
          </p:cNvPr>
          <p:cNvSpPr/>
          <p:nvPr/>
        </p:nvSpPr>
        <p:spPr>
          <a:xfrm>
            <a:off x="3758580" y="6131573"/>
            <a:ext cx="5078188" cy="325391"/>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dirty="0">
                <a:ln w="0"/>
                <a:solidFill>
                  <a:schemeClr val="tx1"/>
                </a:solidFill>
                <a:effectLst>
                  <a:outerShdw blurRad="38100" dist="19050" dir="2700000" algn="tl" rotWithShape="0">
                    <a:schemeClr val="dk1">
                      <a:alpha val="40000"/>
                    </a:schemeClr>
                  </a:outerShdw>
                </a:effectLst>
                <a:latin typeface="Book Antiqua" panose="02040602050305030304" pitchFamily="18" charset="0"/>
              </a:rPr>
              <a:t>Retour vers </a:t>
            </a:r>
            <a:r>
              <a:rPr lang="nl-NL" dirty="0" err="1">
                <a:ln w="0"/>
                <a:solidFill>
                  <a:schemeClr val="tx1"/>
                </a:solidFill>
                <a:effectLst>
                  <a:outerShdw blurRad="38100" dist="19050" dir="2700000" algn="tl" rotWithShape="0">
                    <a:schemeClr val="dk1">
                      <a:alpha val="40000"/>
                    </a:schemeClr>
                  </a:outerShdw>
                </a:effectLst>
                <a:latin typeface="Book Antiqua" panose="02040602050305030304" pitchFamily="18" charset="0"/>
              </a:rPr>
              <a:t>commentaire</a:t>
            </a:r>
            <a:r>
              <a:rPr lang="nl-NL" dirty="0">
                <a:ln w="0"/>
                <a:solidFill>
                  <a:schemeClr val="tx1"/>
                </a:solidFill>
                <a:effectLst>
                  <a:outerShdw blurRad="38100" dist="19050" dir="2700000" algn="tl" rotWithShape="0">
                    <a:schemeClr val="dk1">
                      <a:alpha val="40000"/>
                    </a:schemeClr>
                  </a:outerShdw>
                </a:effectLst>
                <a:latin typeface="Book Antiqua" panose="02040602050305030304" pitchFamily="18" charset="0"/>
              </a:rPr>
              <a:t> de la 1ère </a:t>
            </a:r>
            <a:r>
              <a:rPr lang="nl-NL" dirty="0" err="1">
                <a:ln w="0"/>
                <a:solidFill>
                  <a:schemeClr val="tx1"/>
                </a:solidFill>
                <a:effectLst>
                  <a:outerShdw blurRad="38100" dist="19050" dir="2700000" algn="tl" rotWithShape="0">
                    <a:schemeClr val="dk1">
                      <a:alpha val="40000"/>
                    </a:schemeClr>
                  </a:outerShdw>
                </a:effectLst>
                <a:latin typeface="Book Antiqua" panose="02040602050305030304" pitchFamily="18" charset="0"/>
              </a:rPr>
              <a:t>heure</a:t>
            </a:r>
            <a:endParaRPr lang="fr-FR" dirty="0">
              <a:ln w="0"/>
              <a:solidFill>
                <a:schemeClr val="tx1"/>
              </a:solidFill>
              <a:effectLst>
                <a:outerShdw blurRad="38100" dist="19050" dir="2700000" algn="tl" rotWithShape="0">
                  <a:schemeClr val="dk1">
                    <a:alpha val="40000"/>
                  </a:schemeClr>
                </a:outerShdw>
              </a:effectLst>
              <a:latin typeface="Book Antiqua" panose="02040602050305030304" pitchFamily="18" charset="0"/>
            </a:endParaRPr>
          </a:p>
        </p:txBody>
      </p:sp>
    </p:spTree>
    <p:extLst>
      <p:ext uri="{BB962C8B-B14F-4D97-AF65-F5344CB8AC3E}">
        <p14:creationId xmlns:p14="http://schemas.microsoft.com/office/powerpoint/2010/main" val="897687623"/>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2800" b="1" i="1" dirty="0">
                <a:solidFill>
                  <a:srgbClr val="C00000"/>
                </a:solidFill>
              </a:rPr>
              <a:t>Commentaire</a:t>
            </a:r>
            <a:endParaRPr lang="fr-FR" sz="2800" b="1" dirty="0">
              <a:solidFill>
                <a:srgbClr val="C00000"/>
              </a:solidFill>
            </a:endParaRPr>
          </a:p>
          <a:p>
            <a:pPr marL="0" indent="0" algn="just">
              <a:buNone/>
            </a:pPr>
            <a:endParaRPr lang="fr-FR" sz="2800" b="1" dirty="0"/>
          </a:p>
          <a:p>
            <a:pPr marL="0" indent="0" algn="just">
              <a:buNone/>
            </a:pPr>
            <a:r>
              <a:rPr lang="fr-FR" sz="2800" b="1" dirty="0"/>
              <a:t>C’est Toi seul, le Chef, qui connaît toute chose avant qu’elle ne soit. Tu connais aussi tout ce qui a eu lieu dans les temps et les générations passés. Écoutez notre Sauveur parler publiquement de Sa bouche divine au sujet du jour et de l’heure où viendra le Fils de l’homme.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طــرح</a:t>
            </a:r>
            <a:endParaRPr kumimoji="0" 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أنت وحدك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يها</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المدبر العالم بسائر الأشياء قبل كون جميعها، والأزمنة والسن</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ن وكل الأوقات والأجيال الماضية أنت العالم بها</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سمعوا مخلصنا يقول علانية بفمه الإلهي هكذا قائلاً من أجل ذلك اليوم وتلك الساعة التي يأتي فيها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بن ال</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نسان</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6"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760296" y="53414"/>
            <a:ext cx="32403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الحادية عشر من ليلة الثلاثاء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7" name="ZoneTexte 6"/>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Onzième Heure de la veille du mardi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135555813"/>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Personne parmi les hommes ou les anges ne connaît le jour et l’heure. Même le Fils ne les connaît pas non plus, mais uniquement le Père, qui connaît tout. </a:t>
            </a:r>
          </a:p>
          <a:p>
            <a:pPr marL="0" indent="0" algn="just">
              <a:buNone/>
            </a:pPr>
            <a:r>
              <a:rPr lang="fr-FR" sz="2800" b="1" dirty="0"/>
              <a:t>Veillez-donc en tout temps et priez car vous ne savez pas quand sera l’heure, pour qu’Il ne vienne pas à l’improviste et vous trouve endormis. Prenez garde et protégez-vous pour que vous soyez sauvés des pièges qui vous sont tendus.</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نه ليس أحد من سائر البشر ولا الملائكة يعلمهما</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وال</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بن أيضاً لا يعلمهما</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إلا</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الآب فقط</a:t>
            </a:r>
            <a:r>
              <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العارف بكل شيء</a:t>
            </a:r>
            <a:r>
              <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ف</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سهروا كل حين وصلوا</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نكم</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لستم تعلمون متى يكون الوقت. لئلا يأتي بغت</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ة</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فيجدكم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نياماً.</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حترزوا</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حفظوا ذواتكم لكى تخلصوا من الفخاخ المنصوبة.</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6"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760296" y="53414"/>
            <a:ext cx="32403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الحادية عشر من ليلة الثلاثاء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7" name="ZoneTexte 6"/>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Onzième Heure de la veille du mardi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636539534"/>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2800" b="1" i="1" dirty="0">
                <a:solidFill>
                  <a:srgbClr val="C00000"/>
                </a:solidFill>
              </a:rPr>
              <a:t>Réponds du commentaire</a:t>
            </a:r>
          </a:p>
          <a:p>
            <a:pPr marL="0" indent="0" algn="ctr">
              <a:buNone/>
            </a:pPr>
            <a:endParaRPr lang="fr-FR" sz="2800" b="1" dirty="0">
              <a:solidFill>
                <a:srgbClr val="C00000"/>
              </a:solidFill>
            </a:endParaRPr>
          </a:p>
          <a:p>
            <a:pPr marL="0" indent="0" algn="ctr">
              <a:buNone/>
            </a:pPr>
            <a:r>
              <a:rPr lang="fr-FR" sz="2800" b="1" dirty="0"/>
              <a:t>Le Christ notre Sauveur </a:t>
            </a:r>
          </a:p>
          <a:p>
            <a:pPr marL="0" indent="0" algn="ctr">
              <a:buNone/>
            </a:pPr>
            <a:r>
              <a:rPr lang="fr-FR" sz="2800" b="1" dirty="0"/>
              <a:t>est venu et a souffert pour nous </a:t>
            </a:r>
          </a:p>
          <a:p>
            <a:pPr marL="0" indent="0" algn="ctr">
              <a:buNone/>
            </a:pPr>
            <a:r>
              <a:rPr lang="fr-FR" sz="2800" b="1" dirty="0"/>
              <a:t>afin que par Sa Passion Il nous sauve.</a:t>
            </a:r>
          </a:p>
          <a:p>
            <a:pPr marL="0" indent="0" algn="ctr">
              <a:buNone/>
            </a:pPr>
            <a:endParaRPr lang="fr-FR" sz="2800" b="1" dirty="0"/>
          </a:p>
          <a:p>
            <a:pPr marL="0" indent="0" algn="ctr">
              <a:buNone/>
            </a:pPr>
            <a:r>
              <a:rPr lang="fr-FR" sz="2800" b="1" dirty="0"/>
              <a:t>Glorifions-Le et exaltons son Nom car il a eu pitié de nous selon Sa grande miséricorde.</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ctr" rtl="1"/>
            <a:r>
              <a:rPr lang="fr-FR" sz="3600" b="1" i="1" dirty="0">
                <a:solidFill>
                  <a:srgbClr val="C00000"/>
                </a:solidFill>
                <a:latin typeface="Times New Roman" panose="02020603050405020304" pitchFamily="18" charset="0"/>
              </a:rPr>
              <a:t> </a:t>
            </a:r>
            <a:r>
              <a:rPr lang="ar-SA" sz="3600" b="1" i="1" dirty="0">
                <a:solidFill>
                  <a:srgbClr val="C00000"/>
                </a:solidFill>
                <a:latin typeface="Times New Roman" panose="02020603050405020304" pitchFamily="18" charset="0"/>
              </a:rPr>
              <a:t>مرد</a:t>
            </a:r>
            <a:endParaRPr lang="fr-FR" sz="3600" b="1" i="1" dirty="0">
              <a:solidFill>
                <a:srgbClr val="C00000"/>
              </a:solidFill>
              <a:latin typeface="Times New Roman" panose="02020603050405020304" pitchFamily="18" charset="0"/>
            </a:endParaRPr>
          </a:p>
          <a:p>
            <a:pPr algn="just" rtl="1"/>
            <a:endParaRPr lang="fr-FR" sz="3600" b="1" dirty="0">
              <a:latin typeface="Times New Roman" panose="02020603050405020304" pitchFamily="18" charset="0"/>
            </a:endParaRPr>
          </a:p>
          <a:p>
            <a:pPr algn="ctr" rtl="1"/>
            <a:r>
              <a:rPr lang="ar-SA" sz="3600" b="1" dirty="0">
                <a:latin typeface="Times New Roman" panose="02020603050405020304" pitchFamily="18" charset="0"/>
              </a:rPr>
              <a:t>المسيح مخلصنا </a:t>
            </a:r>
            <a:endParaRPr lang="fr-FR" sz="3600" b="1" dirty="0">
              <a:latin typeface="Times New Roman" panose="02020603050405020304" pitchFamily="18" charset="0"/>
            </a:endParaRPr>
          </a:p>
          <a:p>
            <a:pPr algn="ctr" rtl="1"/>
            <a:r>
              <a:rPr lang="ar-SA" sz="3600" b="1" dirty="0">
                <a:latin typeface="Times New Roman" panose="02020603050405020304" pitchFamily="18" charset="0"/>
              </a:rPr>
              <a:t>جاء وتألم</a:t>
            </a:r>
            <a:r>
              <a:rPr lang="fr-FR" sz="3600" b="1" dirty="0">
                <a:latin typeface="Times New Roman" panose="02020603050405020304" pitchFamily="18" charset="0"/>
              </a:rPr>
              <a:t> </a:t>
            </a:r>
            <a:r>
              <a:rPr lang="ar-AE" sz="3600" b="1" dirty="0">
                <a:latin typeface="Times New Roman" panose="02020603050405020304" pitchFamily="18" charset="0"/>
              </a:rPr>
              <a:t>عنا </a:t>
            </a:r>
            <a:endParaRPr lang="fr-FR" sz="3600" b="1" dirty="0">
              <a:latin typeface="Times New Roman" panose="02020603050405020304" pitchFamily="18" charset="0"/>
            </a:endParaRPr>
          </a:p>
          <a:p>
            <a:pPr algn="ctr" rtl="1"/>
            <a:r>
              <a:rPr lang="ar-SA" sz="3600" b="1" dirty="0">
                <a:latin typeface="Times New Roman" panose="02020603050405020304" pitchFamily="18" charset="0"/>
              </a:rPr>
              <a:t>لكي ب</a:t>
            </a:r>
            <a:r>
              <a:rPr lang="ar-BH" sz="3600" b="1" dirty="0">
                <a:latin typeface="Times New Roman" panose="02020603050405020304" pitchFamily="18" charset="0"/>
              </a:rPr>
              <a:t>آ</a:t>
            </a:r>
            <a:r>
              <a:rPr lang="ar-SA" sz="3600" b="1" dirty="0">
                <a:latin typeface="Times New Roman" panose="02020603050405020304" pitchFamily="18" charset="0"/>
              </a:rPr>
              <a:t>لامه يخلصنا </a:t>
            </a:r>
            <a:endParaRPr lang="fr-FR" sz="3600" b="1" dirty="0">
              <a:latin typeface="Times New Roman" panose="02020603050405020304" pitchFamily="18" charset="0"/>
            </a:endParaRPr>
          </a:p>
          <a:p>
            <a:pPr algn="ctr" rtl="1"/>
            <a:endParaRPr lang="fr-FR" sz="3600" b="1" dirty="0">
              <a:latin typeface="Times New Roman" panose="02020603050405020304" pitchFamily="18" charset="0"/>
            </a:endParaRPr>
          </a:p>
          <a:p>
            <a:pPr algn="ctr" rtl="1"/>
            <a:endParaRPr lang="fr-FR" sz="3600" b="1" dirty="0">
              <a:latin typeface="Times New Roman" panose="02020603050405020304" pitchFamily="18" charset="0"/>
            </a:endParaRPr>
          </a:p>
          <a:p>
            <a:pPr algn="ctr" rtl="1"/>
            <a:r>
              <a:rPr lang="ar-SA" sz="3600" b="1" dirty="0">
                <a:latin typeface="Times New Roman" panose="02020603050405020304" pitchFamily="18" charset="0"/>
              </a:rPr>
              <a:t>فلنمجده ونرفع </a:t>
            </a:r>
            <a:r>
              <a:rPr lang="ar-BH" sz="3600" b="1">
                <a:latin typeface="Times New Roman" panose="02020603050405020304" pitchFamily="18" charset="0"/>
              </a:rPr>
              <a:t>إ</a:t>
            </a:r>
            <a:r>
              <a:rPr lang="ar-SA" sz="3600" b="1">
                <a:latin typeface="Times New Roman" panose="02020603050405020304" pitchFamily="18" charset="0"/>
              </a:rPr>
              <a:t>سمه</a:t>
            </a:r>
            <a:endParaRPr lang="fr-FR" sz="3600" b="1" dirty="0">
              <a:latin typeface="Times New Roman" panose="02020603050405020304" pitchFamily="18" charset="0"/>
            </a:endParaRPr>
          </a:p>
          <a:p>
            <a:pPr algn="ctr" rtl="1"/>
            <a:r>
              <a:rPr lang="ar-SA" sz="3600" b="1" dirty="0">
                <a:latin typeface="Times New Roman" panose="02020603050405020304" pitchFamily="18" charset="0"/>
              </a:rPr>
              <a:t> لأنه صنع معنا رحمة كعظيم رحمته</a:t>
            </a:r>
          </a:p>
        </p:txBody>
      </p:sp>
    </p:spTree>
    <p:extLst>
      <p:ext uri="{BB962C8B-B14F-4D97-AF65-F5344CB8AC3E}">
        <p14:creationId xmlns:p14="http://schemas.microsoft.com/office/powerpoint/2010/main" val="5741393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b="1" dirty="0">
                <a:latin typeface="Book Antiqua" panose="02040602050305030304" pitchFamily="18" charset="0"/>
              </a:rPr>
              <a:t>Afin que nous soyons dignes</a:t>
            </a:r>
          </a:p>
          <a:p>
            <a:pPr marL="0" indent="0" algn="just">
              <a:buNone/>
            </a:pPr>
            <a:r>
              <a:rPr lang="fr-FR" b="1" dirty="0">
                <a:latin typeface="Book Antiqua" panose="02040602050305030304" pitchFamily="18" charset="0"/>
              </a:rPr>
              <a:t>d'écouter le saint Évangile. </a:t>
            </a:r>
          </a:p>
          <a:p>
            <a:pPr marL="0" indent="0" algn="just">
              <a:buNone/>
            </a:pPr>
            <a:r>
              <a:rPr lang="fr-FR" b="1" dirty="0">
                <a:latin typeface="Book Antiqua" panose="02040602050305030304" pitchFamily="18" charset="0"/>
              </a:rPr>
              <a:t>Notre Seigneur et notre Dieu.</a:t>
            </a:r>
          </a:p>
          <a:p>
            <a:pPr marL="0" indent="0" algn="just">
              <a:buNone/>
            </a:pPr>
            <a:r>
              <a:rPr lang="fr-FR" b="1" dirty="0">
                <a:latin typeface="Book Antiqua" panose="02040602050305030304" pitchFamily="18" charset="0"/>
              </a:rPr>
              <a:t>Soyons attentifs avec sagesse et droiture pour écouter le saint Évangile.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494202"/>
            <a:ext cx="3574559" cy="5690138"/>
          </a:xfrm>
          <a:prstGeom prst="rect">
            <a:avLst/>
          </a:prstGeom>
        </p:spPr>
        <p:txBody>
          <a:bodyPr wrap="square" anchor="ctr" anchorCtr="0">
            <a:noAutofit/>
          </a:bodyPr>
          <a:lstStyle/>
          <a:p>
            <a:pPr algn="just" rtl="1"/>
            <a:r>
              <a:rPr lang="ar-AE" sz="4400" b="1" dirty="0">
                <a:latin typeface="Book Antiqua" panose="02040602050305030304" pitchFamily="18" charset="0"/>
              </a:rPr>
              <a:t>من أجل أن نكون مستحقين</a:t>
            </a:r>
            <a:endParaRPr lang="fr-FR" sz="4400" b="1" dirty="0">
              <a:latin typeface="Book Antiqua" panose="02040602050305030304" pitchFamily="18" charset="0"/>
            </a:endParaRPr>
          </a:p>
          <a:p>
            <a:pPr algn="just" rtl="1"/>
            <a:r>
              <a:rPr lang="ar-AE" sz="4400" b="1" dirty="0">
                <a:latin typeface="Book Antiqua" panose="02040602050305030304" pitchFamily="18" charset="0"/>
              </a:rPr>
              <a:t>لسماع الإنجيل المقدس.</a:t>
            </a:r>
            <a:endParaRPr lang="fr-FR" sz="4400" b="1" dirty="0">
              <a:latin typeface="Book Antiqua" panose="02040602050305030304" pitchFamily="18" charset="0"/>
            </a:endParaRPr>
          </a:p>
          <a:p>
            <a:pPr algn="just" rtl="1"/>
            <a:r>
              <a:rPr lang="ar-AE" sz="4400" b="1" dirty="0">
                <a:latin typeface="Book Antiqua" panose="02040602050305030304" pitchFamily="18" charset="0"/>
              </a:rPr>
              <a:t>إلى ربنا وإلهنا </a:t>
            </a:r>
            <a:endParaRPr lang="fr-FR" sz="4400" b="1" dirty="0">
              <a:latin typeface="Book Antiqua" panose="02040602050305030304" pitchFamily="18" charset="0"/>
            </a:endParaRPr>
          </a:p>
          <a:p>
            <a:pPr algn="just" rtl="1"/>
            <a:r>
              <a:rPr lang="ar-AE" sz="4400" b="1" dirty="0">
                <a:latin typeface="Book Antiqua" panose="02040602050305030304" pitchFamily="18" charset="0"/>
              </a:rPr>
              <a:t>نتوسل بحكمة مستقيمين </a:t>
            </a:r>
            <a:r>
              <a:rPr lang="ar-AE" sz="4400" b="1" dirty="0" err="1">
                <a:latin typeface="Book Antiqua" panose="02040602050305030304" pitchFamily="18" charset="0"/>
              </a:rPr>
              <a:t>إنصتوا</a:t>
            </a:r>
            <a:r>
              <a:rPr lang="ar-AE" sz="4400" b="1" dirty="0">
                <a:latin typeface="Book Antiqua" panose="02040602050305030304" pitchFamily="18" charset="0"/>
              </a:rPr>
              <a:t> للإنجيل المقدس.</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574842"/>
            <a:ext cx="3933030" cy="6001643"/>
          </a:xfrm>
          <a:prstGeom prst="rect">
            <a:avLst/>
          </a:prstGeom>
        </p:spPr>
        <p:txBody>
          <a:bodyPr wrap="square">
            <a:spAutoFit/>
          </a:bodyPr>
          <a:lstStyle/>
          <a:p>
            <a:pPr algn="just"/>
            <a:r>
              <a:rPr lang="fr-FR" sz="3200" b="1" dirty="0" err="1">
                <a:latin typeface="Avva_Marcos" panose="04020500000000000000" pitchFamily="82" charset="0"/>
              </a:rPr>
              <a:t>K</a:t>
            </a:r>
            <a:r>
              <a:rPr lang="fr-FR" sz="3200" b="1" dirty="0" err="1">
                <a:latin typeface="CS Avva Shenouda" panose="020B7200000000000000" pitchFamily="34" charset="0"/>
              </a:rPr>
              <a:t>e</a:t>
            </a:r>
            <a:r>
              <a:rPr lang="fr-FR" sz="3200" b="1" dirty="0">
                <a:latin typeface="CS Avva Shenouda" panose="020B7200000000000000" pitchFamily="34" charset="0"/>
              </a:rPr>
              <a:t> </a:t>
            </a:r>
            <a:r>
              <a:rPr lang="fr-FR" sz="3200" b="1" dirty="0" err="1">
                <a:latin typeface="CS Avva Shenouda" panose="020B7200000000000000" pitchFamily="34" charset="0"/>
              </a:rPr>
              <a:t>upertou</a:t>
            </a:r>
            <a:r>
              <a:rPr lang="fr-FR" sz="3200" b="1" dirty="0">
                <a:latin typeface="CS Avva Shenouda" panose="020B7200000000000000" pitchFamily="34" charset="0"/>
              </a:rPr>
              <a:t> kata </a:t>
            </a:r>
            <a:r>
              <a:rPr lang="fr-FR" sz="3200" b="1" dirty="0" err="1">
                <a:latin typeface="CS Avva Shenouda" panose="020B7200000000000000" pitchFamily="34" charset="0"/>
              </a:rPr>
              <a:t>xiw</a:t>
            </a:r>
            <a:r>
              <a:rPr lang="fr-FR" sz="3200" b="1" dirty="0">
                <a:latin typeface="CS Avva Shenouda" panose="020B7200000000000000" pitchFamily="34" charset="0"/>
              </a:rPr>
              <a:t> ;</a:t>
            </a:r>
            <a:r>
              <a:rPr lang="fr-FR" sz="3200" b="1" dirty="0" err="1">
                <a:latin typeface="CS Avva Shenouda" panose="020B7200000000000000" pitchFamily="34" charset="0"/>
              </a:rPr>
              <a:t>yne</a:t>
            </a:r>
            <a:r>
              <a:rPr lang="fr-FR" sz="3200" b="1" dirty="0">
                <a:latin typeface="CS Avva Shenouda" panose="020B7200000000000000" pitchFamily="34" charset="0"/>
              </a:rPr>
              <a:t> `</a:t>
            </a:r>
            <a:r>
              <a:rPr lang="fr-FR" sz="3200" b="1" dirty="0" err="1">
                <a:latin typeface="CS Avva Shenouda" panose="020B7200000000000000" pitchFamily="34" charset="0"/>
              </a:rPr>
              <a:t>ymac</a:t>
            </a:r>
            <a:r>
              <a:rPr lang="fr-FR" sz="3200" b="1" dirty="0">
                <a:latin typeface="CS Avva Shenouda" panose="020B7200000000000000" pitchFamily="34" charset="0"/>
              </a:rPr>
              <a:t> @</a:t>
            </a:r>
          </a:p>
          <a:p>
            <a:pPr algn="just"/>
            <a:r>
              <a:rPr lang="fr-FR" sz="3200" b="1" dirty="0">
                <a:latin typeface="CS Avva Shenouda" panose="020B7200000000000000" pitchFamily="34" charset="0"/>
              </a:rPr>
              <a:t> </a:t>
            </a:r>
          </a:p>
          <a:p>
            <a:pPr algn="just"/>
            <a:r>
              <a:rPr lang="fr-FR" sz="3200" b="1" dirty="0" err="1">
                <a:latin typeface="CS Avva Shenouda" panose="020B7200000000000000" pitchFamily="34" charset="0"/>
              </a:rPr>
              <a:t>tyc</a:t>
            </a:r>
            <a:r>
              <a:rPr lang="fr-FR" sz="3200" b="1" dirty="0">
                <a:latin typeface="CS Avva Shenouda" panose="020B7200000000000000" pitchFamily="34" charset="0"/>
              </a:rPr>
              <a:t> </a:t>
            </a:r>
            <a:r>
              <a:rPr lang="fr-FR" sz="3200" b="1" dirty="0" err="1">
                <a:latin typeface="CS Avva Shenouda" panose="020B7200000000000000" pitchFamily="34" charset="0"/>
              </a:rPr>
              <a:t>akro</a:t>
            </a:r>
            <a:r>
              <a:rPr lang="fr-FR" sz="3200" b="1" dirty="0">
                <a:latin typeface="CS Avva Shenouda" panose="020B7200000000000000" pitchFamily="34" charset="0"/>
              </a:rPr>
              <a:t> `</a:t>
            </a:r>
            <a:r>
              <a:rPr lang="fr-FR" sz="3200" b="1" dirty="0" err="1">
                <a:latin typeface="CS Avva Shenouda" panose="020B7200000000000000" pitchFamily="34" charset="0"/>
              </a:rPr>
              <a:t>acewc</a:t>
            </a:r>
            <a:r>
              <a:rPr lang="fr-FR" sz="3200" b="1" dirty="0">
                <a:latin typeface="CS Avva Shenouda" panose="020B7200000000000000" pitchFamily="34" charset="0"/>
              </a:rPr>
              <a:t> </a:t>
            </a:r>
            <a:r>
              <a:rPr lang="fr-FR" sz="3200" b="1" dirty="0" err="1">
                <a:latin typeface="CS Avva Shenouda" panose="020B7200000000000000" pitchFamily="34" charset="0"/>
              </a:rPr>
              <a:t>tou</a:t>
            </a:r>
            <a:r>
              <a:rPr lang="fr-FR" sz="3200" b="1" dirty="0">
                <a:latin typeface="CS Avva Shenouda" panose="020B7200000000000000" pitchFamily="34" charset="0"/>
              </a:rPr>
              <a:t> `</a:t>
            </a:r>
            <a:r>
              <a:rPr lang="fr-FR" sz="3200" b="1" dirty="0" err="1">
                <a:latin typeface="CS Avva Shenouda" panose="020B7200000000000000" pitchFamily="34" charset="0"/>
              </a:rPr>
              <a:t>agiou</a:t>
            </a:r>
            <a:r>
              <a:rPr lang="fr-FR" sz="3200" b="1" dirty="0">
                <a:latin typeface="CS Avva Shenouda" panose="020B7200000000000000" pitchFamily="34" charset="0"/>
              </a:rPr>
              <a:t> </a:t>
            </a:r>
            <a:r>
              <a:rPr lang="fr-FR" sz="3200" b="1" dirty="0" err="1">
                <a:latin typeface="CS Avva Shenouda" panose="020B7200000000000000" pitchFamily="34" charset="0"/>
              </a:rPr>
              <a:t>euaggeliou</a:t>
            </a:r>
            <a:r>
              <a:rPr lang="fr-FR" sz="3200" b="1" dirty="0">
                <a:latin typeface="CS Avva Shenouda" panose="020B7200000000000000" pitchFamily="34" charset="0"/>
              </a:rPr>
              <a:t> @</a:t>
            </a:r>
          </a:p>
          <a:p>
            <a:pPr algn="just"/>
            <a:endParaRPr lang="fr-FR" sz="3200" b="1" dirty="0">
              <a:latin typeface="CS Avva Shenouda" panose="020B7200000000000000" pitchFamily="34" charset="0"/>
            </a:endParaRPr>
          </a:p>
          <a:p>
            <a:pPr algn="just"/>
            <a:r>
              <a:rPr lang="fr-FR" sz="3200" b="1" dirty="0" err="1">
                <a:latin typeface="CS Avva Shenouda" panose="020B7200000000000000" pitchFamily="34" charset="0"/>
              </a:rPr>
              <a:t>kurion</a:t>
            </a:r>
            <a:r>
              <a:rPr lang="fr-FR" sz="3200" b="1" dirty="0">
                <a:latin typeface="CS Avva Shenouda" panose="020B7200000000000000" pitchFamily="34" charset="0"/>
              </a:rPr>
              <a:t> </a:t>
            </a:r>
            <a:r>
              <a:rPr lang="fr-FR" sz="3200" b="1" dirty="0" err="1">
                <a:latin typeface="CS Avva Shenouda" panose="020B7200000000000000" pitchFamily="34" charset="0"/>
              </a:rPr>
              <a:t>ke</a:t>
            </a:r>
            <a:r>
              <a:rPr lang="fr-FR" sz="3200" b="1" dirty="0">
                <a:latin typeface="CS Avva Shenouda" panose="020B7200000000000000" pitchFamily="34" charset="0"/>
              </a:rPr>
              <a:t> ton ;</a:t>
            </a:r>
            <a:r>
              <a:rPr lang="fr-FR" sz="3200" b="1" dirty="0" err="1">
                <a:latin typeface="CS Avva Shenouda" panose="020B7200000000000000" pitchFamily="34" charset="0"/>
              </a:rPr>
              <a:t>eon</a:t>
            </a:r>
            <a:r>
              <a:rPr lang="fr-FR" sz="3200" b="1" dirty="0">
                <a:latin typeface="CS Avva Shenouda" panose="020B7200000000000000" pitchFamily="34" charset="0"/>
              </a:rPr>
              <a:t> `</a:t>
            </a:r>
            <a:r>
              <a:rPr lang="fr-FR" sz="3200" b="1" dirty="0" err="1">
                <a:latin typeface="CS Avva Shenouda" panose="020B7200000000000000" pitchFamily="34" charset="0"/>
              </a:rPr>
              <a:t>ymwn</a:t>
            </a:r>
            <a:r>
              <a:rPr lang="fr-FR" sz="3200" b="1" dirty="0">
                <a:latin typeface="CS Avva Shenouda" panose="020B7200000000000000" pitchFamily="34" charset="0"/>
              </a:rPr>
              <a:t> @</a:t>
            </a:r>
          </a:p>
          <a:p>
            <a:pPr algn="just"/>
            <a:endParaRPr lang="fr-FR" sz="3200" b="1" dirty="0">
              <a:latin typeface="CS Avva Shenouda" panose="020B7200000000000000" pitchFamily="34" charset="0"/>
            </a:endParaRPr>
          </a:p>
          <a:p>
            <a:pPr algn="just"/>
            <a:r>
              <a:rPr lang="fr-FR" sz="3200" b="1" dirty="0">
                <a:latin typeface="CS Avva Shenouda" panose="020B7200000000000000" pitchFamily="34" charset="0"/>
              </a:rPr>
              <a:t>`</a:t>
            </a:r>
            <a:r>
              <a:rPr lang="fr-FR" sz="3200" b="1" dirty="0" err="1">
                <a:latin typeface="CS Avva Shenouda" panose="020B7200000000000000" pitchFamily="34" charset="0"/>
              </a:rPr>
              <a:t>iketeucwmen</a:t>
            </a:r>
            <a:r>
              <a:rPr lang="fr-FR" sz="3200" b="1" dirty="0">
                <a:latin typeface="CS Avva Shenouda" panose="020B7200000000000000" pitchFamily="34" charset="0"/>
              </a:rPr>
              <a:t> </a:t>
            </a:r>
            <a:r>
              <a:rPr lang="fr-FR" sz="3200" b="1" dirty="0" err="1">
                <a:latin typeface="CS Avva Shenouda" panose="020B7200000000000000" pitchFamily="34" charset="0"/>
              </a:rPr>
              <a:t>covi`a</a:t>
            </a:r>
            <a:r>
              <a:rPr lang="fr-FR" sz="3200" b="1" dirty="0">
                <a:latin typeface="CS Avva Shenouda" panose="020B7200000000000000" pitchFamily="34" charset="0"/>
              </a:rPr>
              <a:t> </a:t>
            </a:r>
            <a:r>
              <a:rPr lang="fr-FR" sz="3200" b="1" dirty="0" err="1">
                <a:latin typeface="CS Avva Shenouda" panose="020B7200000000000000" pitchFamily="34" charset="0"/>
              </a:rPr>
              <a:t>or;i</a:t>
            </a:r>
            <a:r>
              <a:rPr lang="fr-FR" sz="3200" b="1" dirty="0">
                <a:latin typeface="CS Avva Shenouda" panose="020B7200000000000000" pitchFamily="34" charset="0"/>
              </a:rPr>
              <a:t> </a:t>
            </a:r>
            <a:r>
              <a:rPr lang="fr-FR" sz="3200" b="1" dirty="0" err="1">
                <a:latin typeface="CS Avva Shenouda" panose="020B7200000000000000" pitchFamily="34" charset="0"/>
              </a:rPr>
              <a:t>akoucwmen</a:t>
            </a:r>
            <a:r>
              <a:rPr lang="fr-FR" sz="3200" b="1" dirty="0">
                <a:latin typeface="CS Avva Shenouda" panose="020B7200000000000000" pitchFamily="34" charset="0"/>
              </a:rPr>
              <a:t> </a:t>
            </a:r>
            <a:r>
              <a:rPr lang="fr-FR" sz="3200" b="1" dirty="0" err="1">
                <a:latin typeface="CS Avva Shenouda" panose="020B7200000000000000" pitchFamily="34" charset="0"/>
              </a:rPr>
              <a:t>tou</a:t>
            </a:r>
            <a:r>
              <a:rPr lang="fr-FR" sz="3200" b="1" dirty="0">
                <a:latin typeface="CS Avva Shenouda" panose="020B7200000000000000" pitchFamily="34" charset="0"/>
              </a:rPr>
              <a:t> `</a:t>
            </a:r>
            <a:r>
              <a:rPr lang="fr-FR" sz="3200" b="1" dirty="0" err="1">
                <a:latin typeface="CS Avva Shenouda" panose="020B7200000000000000" pitchFamily="34" charset="0"/>
              </a:rPr>
              <a:t>agiou</a:t>
            </a:r>
            <a:r>
              <a:rPr lang="fr-FR" sz="3200" b="1" dirty="0">
                <a:latin typeface="CS Avva Shenouda" panose="020B7200000000000000" pitchFamily="34" charset="0"/>
              </a:rPr>
              <a:t> </a:t>
            </a:r>
            <a:r>
              <a:rPr lang="fr-FR" sz="3200" b="1" dirty="0" err="1">
                <a:latin typeface="CS Avva Shenouda" panose="020B7200000000000000" pitchFamily="34" charset="0"/>
              </a:rPr>
              <a:t>euaggeliou</a:t>
            </a:r>
            <a:r>
              <a:rPr lang="fr-FR" sz="3200" b="1" dirty="0">
                <a:latin typeface="CS Avva Shenouda" panose="020B7200000000000000" pitchFamily="34" charset="0"/>
              </a:rPr>
              <a:t>.</a:t>
            </a:r>
          </a:p>
        </p:txBody>
      </p:sp>
    </p:spTree>
    <p:extLst>
      <p:ext uri="{BB962C8B-B14F-4D97-AF65-F5344CB8AC3E}">
        <p14:creationId xmlns:p14="http://schemas.microsoft.com/office/powerpoint/2010/main" val="4010400707"/>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20832" y="654315"/>
            <a:ext cx="3682285" cy="5452374"/>
          </a:xfrm>
        </p:spPr>
        <p:txBody>
          <a:bodyPr numCol="1" spcCol="72000" anchor="ctr">
            <a:noAutofit/>
          </a:bodyPr>
          <a:lstStyle/>
          <a:p>
            <a:pPr marL="0" indent="0" algn="ctr">
              <a:spcBef>
                <a:spcPts val="0"/>
              </a:spcBef>
              <a:buNone/>
            </a:pPr>
            <a:r>
              <a:rPr lang="fr-FR" sz="3600" b="1" dirty="0">
                <a:latin typeface="Book Antiqua" panose="02040602050305030304" pitchFamily="18" charset="0"/>
              </a:rPr>
              <a:t>Le Christ notre Sauveur</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est venu et a souffert</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latin typeface="Book Antiqua" panose="02040602050305030304" pitchFamily="18" charset="0"/>
              </a:rPr>
              <a:t>afin que par Sa Passion</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Il nous sauve.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547654"/>
            <a:ext cx="3666705" cy="5909310"/>
          </a:xfrm>
          <a:prstGeom prst="rect">
            <a:avLst/>
          </a:prstGeom>
        </p:spPr>
        <p:txBody>
          <a:bodyPr wrap="square" anchor="ctr" anchorCtr="0">
            <a:spAutoFit/>
          </a:bodyPr>
          <a:lstStyle/>
          <a:p>
            <a:pPr algn="ctr" rtl="1"/>
            <a:r>
              <a:rPr lang="ar-AE" sz="5400" b="1" dirty="0">
                <a:latin typeface="Book Antiqua" panose="02040602050305030304" pitchFamily="18" charset="0"/>
              </a:rPr>
              <a:t>المسيح مخلصنا</a:t>
            </a:r>
            <a:endParaRPr lang="fr-FR" sz="5400" b="1" dirty="0">
              <a:latin typeface="Book Antiqua" panose="02040602050305030304" pitchFamily="18" charset="0"/>
            </a:endParaRPr>
          </a:p>
          <a:p>
            <a:pPr algn="ctr" rtl="1"/>
            <a:endParaRPr lang="fr-FR" sz="54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جاء وتألم عنا</a:t>
            </a:r>
            <a:endParaRPr lang="fr-FR" sz="5400" b="1" dirty="0">
              <a:solidFill>
                <a:srgbClr val="C00000"/>
              </a:solidFill>
              <a:latin typeface="Book Antiqua" panose="02040602050305030304" pitchFamily="18" charset="0"/>
            </a:endParaRPr>
          </a:p>
          <a:p>
            <a:pPr algn="ctr" rtl="1"/>
            <a:r>
              <a:rPr lang="ar-AE" sz="5400" b="1" dirty="0">
                <a:latin typeface="Book Antiqua" panose="02040602050305030304" pitchFamily="18" charset="0"/>
              </a:rPr>
              <a:t> </a:t>
            </a:r>
            <a:endParaRPr lang="fr-FR" sz="5400" b="1" dirty="0">
              <a:latin typeface="Book Antiqua" panose="02040602050305030304" pitchFamily="18" charset="0"/>
            </a:endParaRPr>
          </a:p>
          <a:p>
            <a:pPr algn="ctr" rtl="1"/>
            <a:r>
              <a:rPr lang="ar-AE" sz="5400" b="1" dirty="0">
                <a:latin typeface="Book Antiqua" panose="02040602050305030304" pitchFamily="18" charset="0"/>
              </a:rPr>
              <a:t>لكى بآلامه</a:t>
            </a:r>
            <a:endParaRPr lang="fr-FR" sz="5400" b="1" dirty="0">
              <a:latin typeface="Book Antiqua" panose="02040602050305030304" pitchFamily="18" charset="0"/>
            </a:endParaRPr>
          </a:p>
          <a:p>
            <a:pPr algn="ctr" rtl="1"/>
            <a:endParaRPr lang="fr-FR" sz="54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 يخلصنا</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29431"/>
            <a:ext cx="4309998" cy="5632311"/>
          </a:xfrm>
          <a:prstGeom prst="rect">
            <a:avLst/>
          </a:prstGeom>
        </p:spPr>
        <p:txBody>
          <a:bodyPr wrap="square">
            <a:spAutoFit/>
          </a:bodyPr>
          <a:lstStyle/>
          <a:p>
            <a:pPr algn="ctr"/>
            <a:r>
              <a:rPr lang="fr-FR" sz="4000" b="1" dirty="0">
                <a:latin typeface="Avva_Marcos" panose="04020500000000000000" pitchFamily="82" charset="0"/>
              </a:rPr>
              <a:t>P</a:t>
            </a:r>
            <a:r>
              <a:rPr lang="fr-FR" sz="4000" b="1" dirty="0">
                <a:latin typeface="CS Avva Shenouda" panose="020B7200000000000000" pitchFamily="34" charset="0"/>
              </a:rPr>
              <a:t>i`,</a:t>
            </a:r>
            <a:r>
              <a:rPr lang="fr-FR" sz="4000" b="1" dirty="0" err="1">
                <a:latin typeface="CS Avva Shenouda" panose="020B7200000000000000" pitchFamily="34" charset="0"/>
              </a:rPr>
              <a:t>rictoc</a:t>
            </a:r>
            <a:r>
              <a:rPr lang="fr-FR" sz="4000" b="1" dirty="0">
                <a:latin typeface="CS Avva Shenouda" panose="020B7200000000000000" pitchFamily="34" charset="0"/>
              </a:rPr>
              <a:t> </a:t>
            </a:r>
            <a:r>
              <a:rPr lang="fr-FR" sz="4000" b="1" dirty="0" err="1">
                <a:latin typeface="CS Avva Shenouda" panose="020B7200000000000000" pitchFamily="34" charset="0"/>
              </a:rPr>
              <a:t>Pencwtyr</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err="1">
                <a:solidFill>
                  <a:srgbClr val="C00000"/>
                </a:solidFill>
                <a:latin typeface="CS Avva Shenouda" panose="020B7200000000000000" pitchFamily="34" charset="0"/>
              </a:rPr>
              <a:t>af`i</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afsep`mkah</a:t>
            </a:r>
            <a:r>
              <a:rPr lang="fr-FR" sz="4000" b="1" dirty="0">
                <a:solidFill>
                  <a:srgbClr val="C00000"/>
                </a:solidFill>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err="1">
                <a:latin typeface="CS Avva Shenouda" panose="020B7200000000000000" pitchFamily="34" charset="0"/>
              </a:rPr>
              <a:t>hina</a:t>
            </a:r>
            <a:r>
              <a:rPr lang="fr-FR" sz="4000" b="1" dirty="0">
                <a:latin typeface="CS Avva Shenouda" panose="020B7200000000000000" pitchFamily="34" charset="0"/>
              </a:rPr>
              <a:t> </a:t>
            </a:r>
            <a:r>
              <a:rPr lang="fr-FR" sz="4000" b="1" dirty="0" err="1">
                <a:latin typeface="CS Avva Shenouda" panose="020B7200000000000000" pitchFamily="34" charset="0"/>
              </a:rPr>
              <a:t>qen</a:t>
            </a:r>
            <a:r>
              <a:rPr lang="fr-FR" sz="4000" b="1" dirty="0">
                <a:latin typeface="CS Avva Shenouda" panose="020B7200000000000000" pitchFamily="34" charset="0"/>
              </a:rPr>
              <a:t> </a:t>
            </a:r>
            <a:r>
              <a:rPr lang="fr-FR" sz="4000" b="1" dirty="0" err="1">
                <a:latin typeface="CS Avva Shenouda" panose="020B7200000000000000" pitchFamily="34" charset="0"/>
              </a:rPr>
              <a:t>nef`mkauh</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a:solidFill>
                  <a:srgbClr val="C00000"/>
                </a:solidFill>
                <a:latin typeface="CS Avva Shenouda" panose="020B7200000000000000" pitchFamily="34" charset="0"/>
              </a:rPr>
              <a:t>`</a:t>
            </a:r>
            <a:r>
              <a:rPr lang="fr-FR" sz="4000" b="1" dirty="0" err="1">
                <a:solidFill>
                  <a:srgbClr val="C00000"/>
                </a:solidFill>
                <a:latin typeface="CS Avva Shenouda" panose="020B7200000000000000" pitchFamily="34" charset="0"/>
              </a:rPr>
              <a:t>ntefcw</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mmon</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2033241947"/>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20832" y="523689"/>
            <a:ext cx="3996931" cy="5742656"/>
          </a:xfrm>
        </p:spPr>
        <p:txBody>
          <a:bodyPr numCol="1" spcCol="72000" anchor="ctr">
            <a:noAutofit/>
          </a:bodyPr>
          <a:lstStyle/>
          <a:p>
            <a:pPr marL="0" indent="0" algn="ctr">
              <a:spcBef>
                <a:spcPts val="0"/>
              </a:spcBef>
              <a:buNone/>
            </a:pPr>
            <a:r>
              <a:rPr lang="fr-FR" sz="3600" b="1" dirty="0">
                <a:latin typeface="Book Antiqua" panose="02040602050305030304" pitchFamily="18" charset="0"/>
              </a:rPr>
              <a:t>Glorifions-Le</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et exaltons Son Nom</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latin typeface="Book Antiqua" panose="02040602050305030304" pitchFamily="18" charset="0"/>
              </a:rPr>
              <a:t> car Il a eu pitié de nous</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selon Sa grande miséricorde.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452697"/>
            <a:ext cx="3666705" cy="6186309"/>
          </a:xfrm>
          <a:prstGeom prst="rect">
            <a:avLst/>
          </a:prstGeom>
        </p:spPr>
        <p:txBody>
          <a:bodyPr wrap="square" anchor="ctr" anchorCtr="0">
            <a:spAutoFit/>
          </a:bodyPr>
          <a:lstStyle/>
          <a:p>
            <a:pPr algn="ctr" rtl="1"/>
            <a:r>
              <a:rPr lang="ar-AE" sz="5400" b="1" dirty="0">
                <a:latin typeface="Book Antiqua" panose="02040602050305030304" pitchFamily="18" charset="0"/>
              </a:rPr>
              <a:t>فلنمجده</a:t>
            </a:r>
            <a:endParaRPr lang="fr-FR" sz="5400" b="1" dirty="0">
              <a:latin typeface="Book Antiqua" panose="02040602050305030304" pitchFamily="18" charset="0"/>
            </a:endParaRPr>
          </a:p>
          <a:p>
            <a:pPr algn="ctr" rtl="1"/>
            <a:endParaRPr lang="ar-AE" sz="28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ونرفع </a:t>
            </a:r>
            <a:r>
              <a:rPr lang="ar-AE" sz="5400" b="1" dirty="0" err="1">
                <a:solidFill>
                  <a:srgbClr val="C00000"/>
                </a:solidFill>
                <a:latin typeface="Book Antiqua" panose="02040602050305030304" pitchFamily="18" charset="0"/>
              </a:rPr>
              <a:t>إسمه</a:t>
            </a:r>
            <a:endParaRPr lang="fr-FR" sz="5400" b="1" dirty="0">
              <a:solidFill>
                <a:srgbClr val="C00000"/>
              </a:solidFill>
              <a:latin typeface="Book Antiqua" panose="02040602050305030304" pitchFamily="18" charset="0"/>
            </a:endParaRPr>
          </a:p>
          <a:p>
            <a:pPr algn="ctr" rtl="1"/>
            <a:r>
              <a:rPr lang="ar-AE" sz="4400" b="1" dirty="0">
                <a:latin typeface="Book Antiqua" panose="02040602050305030304" pitchFamily="18" charset="0"/>
              </a:rPr>
              <a:t> </a:t>
            </a:r>
            <a:endParaRPr lang="ar-AE" sz="5400" b="1" dirty="0">
              <a:latin typeface="Book Antiqua" panose="02040602050305030304" pitchFamily="18" charset="0"/>
            </a:endParaRPr>
          </a:p>
          <a:p>
            <a:pPr algn="ctr" rtl="1"/>
            <a:r>
              <a:rPr lang="ar-AE" sz="5400" b="1" dirty="0">
                <a:latin typeface="Book Antiqua" panose="02040602050305030304" pitchFamily="18" charset="0"/>
              </a:rPr>
              <a:t>لأنه صنع معنا </a:t>
            </a:r>
          </a:p>
          <a:p>
            <a:pPr algn="ctr" rtl="1"/>
            <a:endParaRPr lang="fr-FR" sz="54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رحمةً كعظيم رحمته</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29431"/>
            <a:ext cx="4309998" cy="5632311"/>
          </a:xfrm>
          <a:prstGeom prst="rect">
            <a:avLst/>
          </a:prstGeom>
        </p:spPr>
        <p:txBody>
          <a:bodyPr wrap="square">
            <a:spAutoFit/>
          </a:bodyPr>
          <a:lstStyle/>
          <a:p>
            <a:pPr algn="ctr"/>
            <a:r>
              <a:rPr lang="fr-FR" sz="4000" b="1" dirty="0">
                <a:latin typeface="CS Avva Shenouda" panose="020B7200000000000000" pitchFamily="34" charset="0"/>
              </a:rPr>
              <a:t>Maren]`</a:t>
            </a:r>
            <a:r>
              <a:rPr lang="fr-FR" sz="4000" b="1" dirty="0" err="1">
                <a:latin typeface="CS Avva Shenouda" panose="020B7200000000000000" pitchFamily="34" charset="0"/>
              </a:rPr>
              <a:t>wou</a:t>
            </a:r>
            <a:r>
              <a:rPr lang="fr-FR" sz="4000" b="1" dirty="0">
                <a:latin typeface="CS Avva Shenouda" panose="020B7200000000000000" pitchFamily="34" charset="0"/>
              </a:rPr>
              <a:t> </a:t>
            </a:r>
            <a:r>
              <a:rPr lang="fr-FR" sz="4000" b="1" dirty="0" err="1">
                <a:latin typeface="CS Avva Shenouda" panose="020B7200000000000000" pitchFamily="34" charset="0"/>
              </a:rPr>
              <a:t>naf</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err="1">
                <a:solidFill>
                  <a:srgbClr val="C00000"/>
                </a:solidFill>
                <a:latin typeface="CS Avva Shenouda" panose="020B7200000000000000" pitchFamily="34" charset="0"/>
              </a:rPr>
              <a:t>ten</a:t>
            </a:r>
            <a:r>
              <a:rPr lang="fr-FR" sz="4000" b="1" dirty="0">
                <a:solidFill>
                  <a:srgbClr val="C00000"/>
                </a:solidFill>
                <a:latin typeface="CS Avva Shenouda" panose="020B7200000000000000" pitchFamily="34" charset="0"/>
              </a:rPr>
              <a:t>[ici `</a:t>
            </a:r>
            <a:r>
              <a:rPr lang="fr-FR" sz="4000" b="1" dirty="0" err="1">
                <a:solidFill>
                  <a:srgbClr val="C00000"/>
                </a:solidFill>
                <a:latin typeface="CS Avva Shenouda" panose="020B7200000000000000" pitchFamily="34" charset="0"/>
              </a:rPr>
              <a:t>mpefran</a:t>
            </a:r>
            <a:r>
              <a:rPr lang="fr-FR" sz="4000" b="1" dirty="0">
                <a:solidFill>
                  <a:srgbClr val="C00000"/>
                </a:solidFill>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a:latin typeface="CS Avva Shenouda" panose="020B7200000000000000" pitchFamily="34" charset="0"/>
              </a:rPr>
              <a:t>je </a:t>
            </a:r>
            <a:r>
              <a:rPr lang="fr-FR" sz="4000" b="1" dirty="0" err="1">
                <a:latin typeface="CS Avva Shenouda" panose="020B7200000000000000" pitchFamily="34" charset="0"/>
              </a:rPr>
              <a:t>aferounai</a:t>
            </a:r>
            <a:r>
              <a:rPr lang="fr-FR" sz="4000" b="1" dirty="0">
                <a:latin typeface="CS Avva Shenouda" panose="020B7200000000000000" pitchFamily="34" charset="0"/>
              </a:rPr>
              <a:t> </a:t>
            </a:r>
            <a:r>
              <a:rPr lang="fr-FR" sz="4000" b="1" dirty="0" err="1">
                <a:latin typeface="CS Avva Shenouda" panose="020B7200000000000000" pitchFamily="34" charset="0"/>
              </a:rPr>
              <a:t>neman</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a:solidFill>
                  <a:srgbClr val="C00000"/>
                </a:solidFill>
                <a:latin typeface="CS Avva Shenouda" panose="020B7200000000000000" pitchFamily="34" charset="0"/>
              </a:rPr>
              <a:t>kata </a:t>
            </a:r>
            <a:r>
              <a:rPr lang="fr-FR" sz="4000" b="1" dirty="0" err="1">
                <a:solidFill>
                  <a:srgbClr val="C00000"/>
                </a:solidFill>
                <a:latin typeface="CS Avva Shenouda" panose="020B7200000000000000" pitchFamily="34" charset="0"/>
              </a:rPr>
              <a:t>pefnis</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nnai</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2074067850"/>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7DC675-7680-42CC-A00E-5749DEE5E413}"/>
              </a:ext>
            </a:extLst>
          </p:cNvPr>
          <p:cNvSpPr/>
          <p:nvPr/>
        </p:nvSpPr>
        <p:spPr>
          <a:xfrm>
            <a:off x="443372" y="3426898"/>
            <a:ext cx="11305256" cy="2160240"/>
          </a:xfrm>
          <a:prstGeom prst="rect">
            <a:avLst/>
          </a:prstGeom>
        </p:spPr>
        <p:txBody>
          <a:bodyPr vert="horz" lIns="91440" tIns="45720" rIns="91440" bIns="45720" rtlCol="0" anchor="ctr">
            <a:noAutofit/>
          </a:bodyPr>
          <a:lstStyle/>
          <a:p>
            <a:pPr algn="ctr"/>
            <a:r>
              <a:rPr lang="ar-SA" sz="7200" b="1" dirty="0">
                <a:solidFill>
                  <a:srgbClr val="C00000"/>
                </a:solidFill>
                <a:latin typeface="Times New Roman" panose="02020603050405020304" pitchFamily="18" charset="0"/>
              </a:rPr>
              <a:t>طلبة المساء</a:t>
            </a:r>
          </a:p>
        </p:txBody>
      </p:sp>
      <p:sp>
        <p:nvSpPr>
          <p:cNvPr id="7" name="Titre 1">
            <a:extLst>
              <a:ext uri="{FF2B5EF4-FFF2-40B4-BE49-F238E27FC236}">
                <a16:creationId xmlns:a16="http://schemas.microsoft.com/office/drawing/2014/main" id="{062BC627-B07B-444C-93A4-6D5B1A046B78}"/>
              </a:ext>
            </a:extLst>
          </p:cNvPr>
          <p:cNvSpPr txBox="1">
            <a:spLocks/>
          </p:cNvSpPr>
          <p:nvPr/>
        </p:nvSpPr>
        <p:spPr>
          <a:xfrm>
            <a:off x="443372" y="939604"/>
            <a:ext cx="11305256" cy="17857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7000" b="1" dirty="0">
                <a:solidFill>
                  <a:srgbClr val="C00000"/>
                </a:solidFill>
                <a:latin typeface="Bookman Old Style" panose="02050604050505020204" pitchFamily="18" charset="0"/>
              </a:rPr>
              <a:t>Litanies du soir</a:t>
            </a:r>
          </a:p>
        </p:txBody>
      </p:sp>
    </p:spTree>
    <p:extLst>
      <p:ext uri="{BB962C8B-B14F-4D97-AF65-F5344CB8AC3E}">
        <p14:creationId xmlns:p14="http://schemas.microsoft.com/office/powerpoint/2010/main" val="201230993"/>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b="1" dirty="0">
                <a:latin typeface="Book Antiqua" panose="02040602050305030304" pitchFamily="18" charset="0"/>
              </a:rPr>
              <a:t>Nous Te supplions et nous T'implorons, ô Dieu le Père Tout-Puissant, le Fils unique créateur de tout et qui dirige tout et le Saint-Esprit vivifiant ; Trinité Sainte devant qui tout genou fléchit, au ciel et sur la terre. </a:t>
            </a:r>
            <a:r>
              <a:rPr lang="fr-FR" b="1" dirty="0">
                <a:solidFill>
                  <a:srgbClr val="C00000"/>
                </a:solidFill>
                <a:latin typeface="Book Antiqua" panose="02040602050305030304" pitchFamily="18" charset="0"/>
                <a:ea typeface="+mj-ea"/>
                <a:cs typeface="+mj-cs"/>
              </a:rPr>
              <a:t>Nous T'implorons Seigneur, écoute-nous et aie pitié de nous. </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409155"/>
            <a:ext cx="5367643" cy="6186309"/>
          </a:xfrm>
          <a:prstGeom prst="rect">
            <a:avLst/>
          </a:prstGeom>
        </p:spPr>
        <p:txBody>
          <a:bodyPr wrap="square" anchor="ctr" anchorCtr="0">
            <a:spAutoFit/>
          </a:bodyPr>
          <a:lstStyle/>
          <a:p>
            <a:pPr algn="just" rtl="1"/>
            <a:r>
              <a:rPr lang="ar-AE" sz="4400" b="1" dirty="0">
                <a:latin typeface="Book Antiqua" panose="02040602050305030304" pitchFamily="18" charset="0"/>
              </a:rPr>
              <a:t>نسأل ونتضرع إليك أيها السيد الله الأب ضابط الكل والابن الوحيد القدوس، خالق الكل ومدبرهم والروح القدس المحيي الثالوث القدوس الذي تجثو له كل ركبة ما في السماوات وما على الأرض</a:t>
            </a:r>
            <a:endParaRPr lang="fr-FR" sz="4400" b="1" dirty="0">
              <a:latin typeface="Book Antiqua" panose="02040602050305030304" pitchFamily="18" charset="0"/>
            </a:endParaRPr>
          </a:p>
          <a:p>
            <a:pPr algn="just" rtl="1"/>
            <a:r>
              <a:rPr lang="ar-AE" sz="4400" b="1" dirty="0">
                <a:solidFill>
                  <a:srgbClr val="C00000"/>
                </a:solidFill>
                <a:latin typeface="Times New Roman" panose="02020603050405020304" pitchFamily="18" charset="0"/>
              </a:rPr>
              <a:t>نسألك يا رب اسمعنا وارحمنا.</a:t>
            </a:r>
          </a:p>
        </p:txBody>
      </p:sp>
    </p:spTree>
    <p:extLst>
      <p:ext uri="{BB962C8B-B14F-4D97-AF65-F5344CB8AC3E}">
        <p14:creationId xmlns:p14="http://schemas.microsoft.com/office/powerpoint/2010/main" val="32396342"/>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b="1" dirty="0">
                <a:latin typeface="Book Antiqua" panose="02040602050305030304" pitchFamily="18" charset="0"/>
              </a:rPr>
              <a:t>Pour la paix qui vient d'en haut, l'harmonie de toutes les églises qui sont dans le monde, les monastères, les saints synodes, les peuples et ceux qui les dirigent : ô Dieu sois compatissant envers Ta création et sauve-la de tout mal. </a:t>
            </a:r>
            <a:r>
              <a:rPr lang="fr-FR" b="1" dirty="0">
                <a:solidFill>
                  <a:srgbClr val="C00000"/>
                </a:solidFill>
                <a:latin typeface="Book Antiqua" panose="02040602050305030304" pitchFamily="18" charset="0"/>
                <a:ea typeface="+mj-ea"/>
                <a:cs typeface="+mj-cs"/>
              </a:rPr>
              <a:t>Nous T'implorons Seigneur, écoute-nous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algn="just"/>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476672"/>
            <a:ext cx="5491732" cy="6001643"/>
          </a:xfrm>
          <a:prstGeom prst="rect">
            <a:avLst/>
          </a:prstGeom>
        </p:spPr>
        <p:txBody>
          <a:bodyPr wrap="square" anchor="ctr" anchorCtr="0">
            <a:spAutoFit/>
          </a:bodyPr>
          <a:lstStyle/>
          <a:p>
            <a:pPr algn="just" rtl="1"/>
            <a:r>
              <a:rPr lang="ar-AE" sz="4800" b="1" dirty="0">
                <a:latin typeface="Book Antiqua" panose="02040602050305030304" pitchFamily="18" charset="0"/>
              </a:rPr>
              <a:t>من أجل السلامة العالية وتآلف سائر البيع التي في العالم والأديرة والمجامع المقدسة والسكان فيها والقيام </a:t>
            </a:r>
            <a:r>
              <a:rPr lang="ar-AE" sz="4800" b="1" dirty="0" err="1">
                <a:latin typeface="Book Antiqua" panose="02040602050305030304" pitchFamily="18" charset="0"/>
              </a:rPr>
              <a:t>باحوالها</a:t>
            </a:r>
            <a:r>
              <a:rPr lang="ar-AE" sz="4800" b="1" dirty="0">
                <a:latin typeface="Book Antiqua" panose="02040602050305030304" pitchFamily="18" charset="0"/>
              </a:rPr>
              <a:t>: يا الله تحنن على خلقيتك ونجها من كل سوء </a:t>
            </a:r>
            <a:r>
              <a:rPr lang="ar-AE" sz="4800" b="1" dirty="0">
                <a:solidFill>
                  <a:srgbClr val="C00000"/>
                </a:solidFill>
                <a:latin typeface="Times New Roman" panose="02020603050405020304" pitchFamily="18" charset="0"/>
              </a:rPr>
              <a:t>نسألك يا رب اسمعنا وارحمنا.</a:t>
            </a:r>
            <a:endParaRPr lang="ar-AE" sz="48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403696317"/>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2800" b="1" dirty="0">
                <a:latin typeface="Book Antiqua" panose="02040602050305030304" pitchFamily="18" charset="0"/>
              </a:rPr>
              <a:t>Tu as dirigé, par Ton pouvoir, la vie de l'homme dès avant sa création. Tu as construit pour lui, par Ta sagesse, tout ce qui existe. Tu as orné le ciel par les étoiles et la terre par les plantes, les arbres, les vignes, les vallées, l'herbe et les fleurs. Maintenant ô notre Roi, accepte les demandes de tes serviteurs qui sont debout entre Tes bras et qui disent : </a:t>
            </a:r>
            <a:r>
              <a:rPr lang="fr-FR" sz="2800" b="1" dirty="0">
                <a:solidFill>
                  <a:srgbClr val="C00000"/>
                </a:solidFill>
                <a:latin typeface="Book Antiqua" panose="02040602050305030304" pitchFamily="18" charset="0"/>
                <a:ea typeface="+mj-ea"/>
                <a:cs typeface="+mj-cs"/>
              </a:rPr>
              <a:t>nous T'implorons Seigneur, écoute-nous et aie pitié de nous. </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algn="just"/>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764704"/>
            <a:ext cx="5367643" cy="5016758"/>
          </a:xfrm>
          <a:prstGeom prst="rect">
            <a:avLst/>
          </a:prstGeom>
        </p:spPr>
        <p:txBody>
          <a:bodyPr wrap="square" anchor="ctr" anchorCtr="0">
            <a:spAutoFit/>
          </a:bodyPr>
          <a:lstStyle/>
          <a:p>
            <a:pPr algn="just" rtl="1"/>
            <a:r>
              <a:rPr lang="ar-AE" sz="4000" b="1" dirty="0">
                <a:latin typeface="Book Antiqua" panose="02040602050305030304" pitchFamily="18" charset="0"/>
              </a:rPr>
              <a:t>يا من بقدرته دبر حياة الإنسان قبل خلقته وصنع له الموجودات بحكمته وزين السماء بالنجوم والأرض بالنباتات والأشجار والكروم والأودية، انت الآن يا ملكنا اقبل طلبات عبيدك الواقفين بين يديك القائلين</a:t>
            </a:r>
            <a:r>
              <a:rPr lang="fr-FR" sz="4000" b="1" dirty="0">
                <a:latin typeface="Book Antiqua" panose="02040602050305030304" pitchFamily="18" charset="0"/>
              </a:rPr>
              <a:t> </a:t>
            </a:r>
            <a:r>
              <a:rPr lang="ar-AE" sz="4000" b="1" dirty="0">
                <a:solidFill>
                  <a:srgbClr val="C00000"/>
                </a:solidFill>
                <a:latin typeface="Times New Roman" panose="02020603050405020304" pitchFamily="18" charset="0"/>
              </a:rPr>
              <a:t>نسألك يا رب اسمعنا وارحمنا.</a:t>
            </a:r>
            <a:endParaRPr lang="ar-AE" sz="40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2079694250"/>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2800" b="1" dirty="0">
                <a:latin typeface="Book Antiqua" panose="02040602050305030304" pitchFamily="18" charset="0"/>
              </a:rPr>
              <a:t>Ô Dieu grand et saint qui a créé l'homme à Son image et à Sa ressemblance et lui a accordé une âme vivante et intelligente dotée de la parole. Aie pitié, Seigneur, de Ta création et sois miséricordieux avec elle. Fais descendre vers nous ta pitié du haut de Ta sainte demeure. </a:t>
            </a:r>
            <a:r>
              <a:rPr lang="fr-FR" sz="2800" b="1" dirty="0">
                <a:solidFill>
                  <a:srgbClr val="C00000"/>
                </a:solidFill>
                <a:latin typeface="Book Antiqua" panose="02040602050305030304" pitchFamily="18" charset="0"/>
              </a:rPr>
              <a:t>Nous T'implorons Seigneur, écoute-nous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870820"/>
            <a:ext cx="5367643" cy="5262979"/>
          </a:xfrm>
          <a:prstGeom prst="rect">
            <a:avLst/>
          </a:prstGeom>
        </p:spPr>
        <p:txBody>
          <a:bodyPr wrap="square" anchor="ctr" anchorCtr="0">
            <a:spAutoFit/>
          </a:bodyPr>
          <a:lstStyle/>
          <a:p>
            <a:pPr algn="just" rtl="1"/>
            <a:r>
              <a:rPr lang="ar-AE" sz="4200" b="1" dirty="0">
                <a:latin typeface="Book Antiqua" panose="02040602050305030304" pitchFamily="18" charset="0"/>
              </a:rPr>
              <a:t>يا الله العظيم القدوس الذي خلق الإنسان على صورته ومثاله وجعل فيه نفساً حية عاقلة ناطقة. ارحم </a:t>
            </a:r>
            <a:r>
              <a:rPr lang="ar-AE" sz="4200" b="1" dirty="0" err="1">
                <a:latin typeface="Book Antiqua" panose="02040602050305030304" pitchFamily="18" charset="0"/>
              </a:rPr>
              <a:t>يارب</a:t>
            </a:r>
            <a:r>
              <a:rPr lang="ar-AE" sz="4200" b="1" dirty="0">
                <a:latin typeface="Book Antiqua" panose="02040602050305030304" pitchFamily="18" charset="0"/>
              </a:rPr>
              <a:t> جبلتك التي خلقتها وتحنن عليها وأرسل علينا رحمتك من علو قدسك ومسكنك المستعد</a:t>
            </a:r>
            <a:r>
              <a:rPr lang="fr-FR" sz="4200" b="1" dirty="0">
                <a:latin typeface="Book Antiqua" panose="02040602050305030304" pitchFamily="18" charset="0"/>
              </a:rPr>
              <a:t> </a:t>
            </a:r>
            <a:r>
              <a:rPr lang="ar-AE" sz="4200" b="1" dirty="0">
                <a:solidFill>
                  <a:srgbClr val="C00000"/>
                </a:solidFill>
                <a:latin typeface="Times New Roman" panose="02020603050405020304" pitchFamily="18" charset="0"/>
              </a:rPr>
              <a:t>نسألك يا رب اسمعنا وارحمنا.</a:t>
            </a:r>
            <a:endParaRPr lang="ar-AE" sz="42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3092748153"/>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b="1" dirty="0">
                <a:latin typeface="Book Antiqua" panose="02040602050305030304" pitchFamily="18" charset="0"/>
              </a:rPr>
              <a:t>Toi qui as sauvé Ton serviteur Noé le juste et l'a secouru du déluge avec ses enfants et leurs épouses ainsi que les animaux purs et impurs pour le renouveau de la terre ; </a:t>
            </a:r>
            <a:r>
              <a:rPr lang="fr-FR" b="1" dirty="0">
                <a:solidFill>
                  <a:srgbClr val="C00000"/>
                </a:solidFill>
                <a:latin typeface="Book Antiqua" panose="02040602050305030304" pitchFamily="18" charset="0"/>
              </a:rPr>
              <a:t>nous T'implorons Seigneur, écoute-nous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870820"/>
            <a:ext cx="5367643" cy="5262979"/>
          </a:xfrm>
          <a:prstGeom prst="rect">
            <a:avLst/>
          </a:prstGeom>
        </p:spPr>
        <p:txBody>
          <a:bodyPr wrap="square" anchor="ctr" anchorCtr="0">
            <a:spAutoFit/>
          </a:bodyPr>
          <a:lstStyle/>
          <a:p>
            <a:pPr algn="just" rtl="1"/>
            <a:r>
              <a:rPr lang="ar-AE" sz="4800" b="1" dirty="0">
                <a:latin typeface="Book Antiqua" panose="02040602050305030304" pitchFamily="18" charset="0"/>
              </a:rPr>
              <a:t>يا من خلصت عبدك نوح البار ونجيته من الطوفان هو وبنوه ونساءهم وأيضاً الحيوانات الطاهرة وغير الطاهرة لأجل تجديد الأرض مرة أخرى </a:t>
            </a:r>
            <a:r>
              <a:rPr lang="ar-AE" sz="4800" b="1" dirty="0">
                <a:solidFill>
                  <a:srgbClr val="C00000"/>
                </a:solidFill>
                <a:latin typeface="Times New Roman" panose="02020603050405020304" pitchFamily="18" charset="0"/>
              </a:rPr>
              <a:t>نسألك يا رب اسمعنا وارحمنا.</a:t>
            </a:r>
            <a:endParaRPr lang="ar-AE" sz="48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2380306647"/>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2800" b="1" dirty="0">
                <a:latin typeface="Book Antiqua" panose="02040602050305030304" pitchFamily="18" charset="0"/>
              </a:rPr>
              <a:t>Toi qui crées et nourris tout, sauve Ton peuple du déluge de ce monde éphémère. Eloigne d'eux toute abomination. Accorde aussi aux animaux et aux oiseaux leur nourriture car c'est Toi qui donnes aux animaux leur subsistance et aux jeunes corbeaux leur nourriture. </a:t>
            </a:r>
            <a:r>
              <a:rPr lang="fr-FR" sz="2800" b="1" dirty="0">
                <a:solidFill>
                  <a:srgbClr val="C00000"/>
                </a:solidFill>
                <a:latin typeface="Book Antiqua" panose="02040602050305030304" pitchFamily="18" charset="0"/>
              </a:rPr>
              <a:t>Nous T'implorons Seigneur, écoute-nous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747709"/>
            <a:ext cx="5367643" cy="5509200"/>
          </a:xfrm>
          <a:prstGeom prst="rect">
            <a:avLst/>
          </a:prstGeom>
        </p:spPr>
        <p:txBody>
          <a:bodyPr wrap="square" anchor="ctr" anchorCtr="0">
            <a:spAutoFit/>
          </a:bodyPr>
          <a:lstStyle/>
          <a:p>
            <a:pPr algn="just" rtl="1"/>
            <a:r>
              <a:rPr lang="ar-AE" sz="4400" b="1" dirty="0">
                <a:latin typeface="Book Antiqua" panose="02040602050305030304" pitchFamily="18" charset="0"/>
              </a:rPr>
              <a:t>أيها الباري رازق الكل نج شعبك من طوفان بحر العالم الزائل وارفع عنهم كل مكروه وكل الحيوانات أيضاً وسائر الطيور أعطها قوتها لأنك تعطي للبهائم رزقاً ولفراخ الغربان قوتاً</a:t>
            </a:r>
            <a:r>
              <a:rPr lang="fr-FR" sz="4400" b="1" dirty="0">
                <a:latin typeface="Book Antiqua" panose="02040602050305030304" pitchFamily="18" charset="0"/>
              </a:rPr>
              <a:t> </a:t>
            </a:r>
            <a:r>
              <a:rPr lang="ar-AE" sz="4400" b="1" dirty="0">
                <a:solidFill>
                  <a:srgbClr val="C00000"/>
                </a:solidFill>
                <a:latin typeface="Times New Roman" panose="02020603050405020304" pitchFamily="18" charset="0"/>
              </a:rPr>
              <a:t>نسألك يا رب اسمعنا وارحمنا.</a:t>
            </a:r>
            <a:endParaRPr lang="ar-AE" sz="44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1210413564"/>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2800" b="1" dirty="0">
                <a:latin typeface="Book Antiqua" panose="02040602050305030304" pitchFamily="18" charset="0"/>
              </a:rPr>
              <a:t>Toi qui as été l'invité de Ton serviteur le patriarche Abraham, Tu T'es assis à sa table et Tu as béni sa descendance. Maintenant notre Roi, reçois l'imploration de Tes serviteurs et de Tes prêtres qui sont debout entre Tes mains. Sois miséricordieux envers le monde. Sauve Ton peuple de toute rudesse. Sois parmi eux et marche au milieu d'eux. </a:t>
            </a:r>
            <a:r>
              <a:rPr lang="fr-FR" sz="2800" b="1" dirty="0">
                <a:solidFill>
                  <a:srgbClr val="C00000"/>
                </a:solidFill>
                <a:latin typeface="Book Antiqua" panose="02040602050305030304" pitchFamily="18" charset="0"/>
              </a:rPr>
              <a:t>Nous T'implorons Seigneur, écoute-nous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409155"/>
            <a:ext cx="5367643" cy="6186309"/>
          </a:xfrm>
          <a:prstGeom prst="rect">
            <a:avLst/>
          </a:prstGeom>
        </p:spPr>
        <p:txBody>
          <a:bodyPr wrap="square" anchor="ctr" anchorCtr="0">
            <a:spAutoFit/>
          </a:bodyPr>
          <a:lstStyle/>
          <a:p>
            <a:pPr algn="just" rtl="1"/>
            <a:r>
              <a:rPr lang="ar-AE" sz="4400" b="1" dirty="0">
                <a:latin typeface="Book Antiqua" panose="02040602050305030304" pitchFamily="18" charset="0"/>
              </a:rPr>
              <a:t>يا من ضيف عند عبده إبراهيم رئيس الآباء واتكأ على مائدته وبارك في زرعه، أنت الآن يا ملكنا اقبل طلبة عبيدك وكهنتك الواقفين بين يديك </a:t>
            </a:r>
            <a:r>
              <a:rPr lang="ar-AE" sz="4400" b="1" dirty="0" err="1">
                <a:latin typeface="Book Antiqua" panose="02040602050305030304" pitchFamily="18" charset="0"/>
              </a:rPr>
              <a:t>وتراءف</a:t>
            </a:r>
            <a:r>
              <a:rPr lang="ar-AE" sz="4400" b="1" dirty="0">
                <a:latin typeface="Book Antiqua" panose="02040602050305030304" pitchFamily="18" charset="0"/>
              </a:rPr>
              <a:t> على العالم وخلص شعبك من كل شدة وحل فيهم وسر بينهم </a:t>
            </a:r>
            <a:r>
              <a:rPr lang="ar-AE" sz="4400" b="1" dirty="0">
                <a:solidFill>
                  <a:srgbClr val="C00000"/>
                </a:solidFill>
                <a:latin typeface="Times New Roman" panose="02020603050405020304" pitchFamily="18" charset="0"/>
              </a:rPr>
              <a:t>نسألك يا رب اسمعنا وارحمنا.</a:t>
            </a:r>
            <a:endParaRPr lang="ar-AE" sz="44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29246306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1178" y="2396647"/>
            <a:ext cx="5644822" cy="1077218"/>
          </a:xfrm>
        </p:spPr>
        <p:txBody>
          <a:bodyPr wrap="square" numCol="1" spcCol="72000" anchor="ctr">
            <a:spAutoFit/>
          </a:bodyPr>
          <a:lstStyle/>
          <a:p>
            <a:pPr marL="0" indent="0" algn="just">
              <a:buNone/>
            </a:pPr>
            <a:r>
              <a:rPr lang="fr-FR" b="1" dirty="0">
                <a:latin typeface="Book Antiqua" panose="02040602050305030304" pitchFamily="18" charset="0"/>
              </a:rPr>
              <a:t>Lecture du saint Evangile selon saint (…)</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4819918"/>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73847" y="2381330"/>
            <a:ext cx="5195976" cy="1200329"/>
          </a:xfrm>
          <a:prstGeom prst="rect">
            <a:avLst/>
          </a:prstGeom>
        </p:spPr>
        <p:txBody>
          <a:bodyPr wrap="square" anchor="ctr" anchorCtr="0">
            <a:spAutoFit/>
          </a:bodyPr>
          <a:lstStyle/>
          <a:p>
            <a:pPr algn="just" rtl="1"/>
            <a:r>
              <a:rPr lang="ar-AE" sz="3600" b="1" dirty="0">
                <a:latin typeface="Book Antiqua" panose="02040602050305030304" pitchFamily="18" charset="0"/>
              </a:rPr>
              <a:t>فصل من الإنجيل المقدس للقديس</a:t>
            </a:r>
            <a:r>
              <a:rPr lang="fr-FR" sz="3600" b="1" dirty="0">
                <a:latin typeface="CS Avva Shenouda" panose="020B7200000000000000" pitchFamily="34" charset="0"/>
              </a:rPr>
              <a:t> (...) </a:t>
            </a:r>
            <a:endParaRPr lang="ar-AE" sz="3600" b="1" dirty="0">
              <a:latin typeface="Book Antiqua" panose="02040602050305030304" pitchFamily="18" charset="0"/>
            </a:endParaRPr>
          </a:p>
        </p:txBody>
      </p:sp>
      <p:sp>
        <p:nvSpPr>
          <p:cNvPr id="6" name="Rectangle 5">
            <a:extLst>
              <a:ext uri="{FF2B5EF4-FFF2-40B4-BE49-F238E27FC236}">
                <a16:creationId xmlns:a16="http://schemas.microsoft.com/office/drawing/2014/main" id="{4BBA31EA-5709-4658-9C29-41BF2557899C}"/>
              </a:ext>
            </a:extLst>
          </p:cNvPr>
          <p:cNvSpPr/>
          <p:nvPr/>
        </p:nvSpPr>
        <p:spPr>
          <a:xfrm>
            <a:off x="703385" y="828063"/>
            <a:ext cx="10874326" cy="1569660"/>
          </a:xfrm>
          <a:prstGeom prst="rect">
            <a:avLst/>
          </a:prstGeom>
        </p:spPr>
        <p:txBody>
          <a:bodyPr wrap="square">
            <a:spAutoFit/>
          </a:bodyPr>
          <a:lstStyle/>
          <a:p>
            <a:pPr algn="ctr"/>
            <a:r>
              <a:rPr lang="fr-FR" sz="4800" b="1" dirty="0" err="1">
                <a:solidFill>
                  <a:srgbClr val="C00000"/>
                </a:solidFill>
                <a:latin typeface="CS Avva Shenouda" pitchFamily="34" charset="0"/>
              </a:rPr>
              <a:t>Ou`anagnwcic</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ebolqen</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pieuaggelion</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e;ouab</a:t>
            </a:r>
            <a:r>
              <a:rPr lang="fr-FR" sz="4800" b="1" dirty="0">
                <a:solidFill>
                  <a:srgbClr val="C00000"/>
                </a:solidFill>
                <a:latin typeface="CS Avva Shenouda" pitchFamily="34" charset="0"/>
              </a:rPr>
              <a:t> kata (...) </a:t>
            </a:r>
            <a:r>
              <a:rPr lang="fr-FR" sz="4800" b="1" dirty="0" err="1">
                <a:solidFill>
                  <a:srgbClr val="C00000"/>
                </a:solidFill>
                <a:latin typeface="CS Avva Shenouda" pitchFamily="34" charset="0"/>
              </a:rPr>
              <a:t>agiou</a:t>
            </a:r>
            <a:r>
              <a:rPr lang="fr-FR" sz="4800" b="1" dirty="0">
                <a:solidFill>
                  <a:srgbClr val="C00000"/>
                </a:solidFill>
                <a:latin typeface="CS Avva Shenouda" pitchFamily="34" charset="0"/>
              </a:rPr>
              <a:t>.</a:t>
            </a:r>
          </a:p>
        </p:txBody>
      </p:sp>
      <p:sp>
        <p:nvSpPr>
          <p:cNvPr id="9" name="Espace réservé du contenu 2">
            <a:extLst>
              <a:ext uri="{FF2B5EF4-FFF2-40B4-BE49-F238E27FC236}">
                <a16:creationId xmlns:a16="http://schemas.microsoft.com/office/drawing/2014/main" id="{D2106C4C-97AC-47F4-8BDB-41E5693FF19F}"/>
              </a:ext>
            </a:extLst>
          </p:cNvPr>
          <p:cNvSpPr txBox="1">
            <a:spLocks/>
          </p:cNvSpPr>
          <p:nvPr/>
        </p:nvSpPr>
        <p:spPr>
          <a:xfrm>
            <a:off x="448833" y="5439997"/>
            <a:ext cx="4896890" cy="584775"/>
          </a:xfrm>
          <a:prstGeom prst="rect">
            <a:avLst/>
          </a:prstGeom>
        </p:spPr>
        <p:txBody>
          <a:bodyPr vert="horz" wrap="square" lIns="91440" tIns="45720" rIns="91440" bIns="45720" numCol="1" spcCol="72000" rtlCol="0" anchor="ctr">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fr-FR" b="1" dirty="0">
                <a:latin typeface="Book Antiqua" panose="02040602050305030304" pitchFamily="18" charset="0"/>
              </a:rPr>
              <a:t>Gloire à toi Seigneur</a:t>
            </a:r>
          </a:p>
        </p:txBody>
      </p:sp>
      <p:sp>
        <p:nvSpPr>
          <p:cNvPr id="11" name="Rectangle 10">
            <a:extLst>
              <a:ext uri="{FF2B5EF4-FFF2-40B4-BE49-F238E27FC236}">
                <a16:creationId xmlns:a16="http://schemas.microsoft.com/office/drawing/2014/main" id="{33915816-F1BB-42E5-8168-916DA00C2698}"/>
              </a:ext>
            </a:extLst>
          </p:cNvPr>
          <p:cNvSpPr/>
          <p:nvPr/>
        </p:nvSpPr>
        <p:spPr>
          <a:xfrm>
            <a:off x="8133162" y="5220027"/>
            <a:ext cx="3574559" cy="769441"/>
          </a:xfrm>
          <a:prstGeom prst="rect">
            <a:avLst/>
          </a:prstGeom>
        </p:spPr>
        <p:txBody>
          <a:bodyPr wrap="square" anchor="ctr" anchorCtr="0">
            <a:spAutoFit/>
          </a:bodyPr>
          <a:lstStyle/>
          <a:p>
            <a:pPr algn="just" rtl="1"/>
            <a:r>
              <a:rPr lang="ar-AE" sz="4400" b="1" dirty="0">
                <a:latin typeface="Book Antiqua" panose="02040602050305030304" pitchFamily="18" charset="0"/>
              </a:rPr>
              <a:t>والمجد للـه دائماً</a:t>
            </a:r>
          </a:p>
        </p:txBody>
      </p:sp>
      <p:sp>
        <p:nvSpPr>
          <p:cNvPr id="13" name="Rectangle 12">
            <a:extLst>
              <a:ext uri="{FF2B5EF4-FFF2-40B4-BE49-F238E27FC236}">
                <a16:creationId xmlns:a16="http://schemas.microsoft.com/office/drawing/2014/main" id="{5E9E9B2F-DFC2-4E37-A832-F07F0BBB98D7}"/>
              </a:ext>
            </a:extLst>
          </p:cNvPr>
          <p:cNvSpPr/>
          <p:nvPr/>
        </p:nvSpPr>
        <p:spPr>
          <a:xfrm>
            <a:off x="703386" y="4666729"/>
            <a:ext cx="10874326" cy="830997"/>
          </a:xfrm>
          <a:prstGeom prst="rect">
            <a:avLst/>
          </a:prstGeom>
        </p:spPr>
        <p:txBody>
          <a:bodyPr wrap="square">
            <a:spAutoFit/>
          </a:bodyPr>
          <a:lstStyle/>
          <a:p>
            <a:pPr algn="ctr"/>
            <a:r>
              <a:rPr lang="fr-FR" sz="4800" b="1" dirty="0">
                <a:solidFill>
                  <a:srgbClr val="C00000"/>
                </a:solidFill>
                <a:latin typeface="CS Avva Shenouda" pitchFamily="34" charset="0"/>
              </a:rPr>
              <a:t>Doxa ci </a:t>
            </a:r>
            <a:r>
              <a:rPr lang="fr-FR" sz="4800" b="1" dirty="0" err="1">
                <a:solidFill>
                  <a:srgbClr val="C00000"/>
                </a:solidFill>
                <a:latin typeface="CS Avva Shenouda" pitchFamily="34" charset="0"/>
              </a:rPr>
              <a:t>Kuri``e</a:t>
            </a:r>
            <a:endParaRPr lang="fr-FR" sz="4800" b="1" dirty="0">
              <a:solidFill>
                <a:srgbClr val="C00000"/>
              </a:solidFill>
              <a:latin typeface="CS Avva Shenouda" pitchFamily="34" charset="0"/>
            </a:endParaRPr>
          </a:p>
        </p:txBody>
      </p:sp>
    </p:spTree>
    <p:extLst>
      <p:ext uri="{BB962C8B-B14F-4D97-AF65-F5344CB8AC3E}">
        <p14:creationId xmlns:p14="http://schemas.microsoft.com/office/powerpoint/2010/main" val="2288317383"/>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2800" b="1" dirty="0">
                <a:latin typeface="Book Antiqua" panose="02040602050305030304" pitchFamily="18" charset="0"/>
              </a:rPr>
              <a:t>Nous T'implorons, Seigneur, de nous protéger de tout mal. Sois clément avec Ta créature et tout Ton peuple. Car les yeux de tous sont fixés sur Toi et c'est Toi qui les nourris en temps convenable, Toi qui nourris toute chair. Tu es le secours de ceux qui n'ont pas d'autre secours, l’Espérance de ceux qui n'ont pas d'espérance. </a:t>
            </a:r>
            <a:r>
              <a:rPr lang="fr-FR" sz="2800" b="1" dirty="0">
                <a:solidFill>
                  <a:srgbClr val="C00000"/>
                </a:solidFill>
                <a:latin typeface="Book Antiqua" panose="02040602050305030304" pitchFamily="18" charset="0"/>
              </a:rPr>
              <a:t>Nous T'implorons Seigneur, écoute-nous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algn="just"/>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870820"/>
            <a:ext cx="5367643" cy="5262979"/>
          </a:xfrm>
          <a:prstGeom prst="rect">
            <a:avLst/>
          </a:prstGeom>
        </p:spPr>
        <p:txBody>
          <a:bodyPr wrap="square" anchor="ctr" anchorCtr="0">
            <a:spAutoFit/>
          </a:bodyPr>
          <a:lstStyle/>
          <a:p>
            <a:pPr algn="just" rtl="1"/>
            <a:r>
              <a:rPr lang="ar-AE" sz="4200" b="1" dirty="0">
                <a:latin typeface="Book Antiqua" panose="02040602050305030304" pitchFamily="18" charset="0"/>
              </a:rPr>
              <a:t>نطلب إليك </a:t>
            </a:r>
            <a:r>
              <a:rPr lang="ar-AE" sz="4200" b="1" dirty="0" err="1">
                <a:latin typeface="Book Antiqua" panose="02040602050305030304" pitchFamily="18" charset="0"/>
              </a:rPr>
              <a:t>يارب</a:t>
            </a:r>
            <a:r>
              <a:rPr lang="ar-AE" sz="4200" b="1" dirty="0">
                <a:latin typeface="Book Antiqua" panose="02040602050305030304" pitchFamily="18" charset="0"/>
              </a:rPr>
              <a:t> لكي تحرسنا من جميع الشرور </a:t>
            </a:r>
            <a:r>
              <a:rPr lang="ar-AE" sz="4200" b="1" dirty="0" err="1">
                <a:latin typeface="Book Antiqua" panose="02040602050305030304" pitchFamily="18" charset="0"/>
              </a:rPr>
              <a:t>وتراءف</a:t>
            </a:r>
            <a:r>
              <a:rPr lang="ar-AE" sz="4200" b="1" dirty="0">
                <a:latin typeface="Book Antiqua" panose="02040602050305030304" pitchFamily="18" charset="0"/>
              </a:rPr>
              <a:t> على خليقتك وجميع شعبك لأن أعين الكل تترجاك وأعطهم طعامهم في حينه يا مغذى كل ذي جسد يا عون من لاعون له يا رجاء من لا رجاء له</a:t>
            </a:r>
            <a:r>
              <a:rPr lang="fr-FR" sz="4200" b="1" dirty="0">
                <a:latin typeface="Book Antiqua" panose="02040602050305030304" pitchFamily="18" charset="0"/>
              </a:rPr>
              <a:t> </a:t>
            </a:r>
            <a:r>
              <a:rPr lang="ar-AE" sz="4200" b="1" dirty="0">
                <a:solidFill>
                  <a:srgbClr val="C00000"/>
                </a:solidFill>
                <a:latin typeface="Times New Roman" panose="02020603050405020304" pitchFamily="18" charset="0"/>
              </a:rPr>
              <a:t>نسألك يا رب اسمعنا وارحمنا.</a:t>
            </a:r>
            <a:endParaRPr lang="ar-AE" sz="42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269871590"/>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2100" b="1" dirty="0">
                <a:latin typeface="Book Antiqua" panose="02040602050305030304" pitchFamily="18" charset="0"/>
              </a:rPr>
              <a:t>Toi qui regardes les humbles avec intérêt et sans distraction, Tu as sauvé Joseph de la femme de maître. Tu en as fait un prince de l'Egypte et de ce qui la concerne. Tu l'as aidé à vaincre les jours difficiles. Ses frères et son père Jacob sont venus à lui et se sont prosternés devant lui. Il leur a donné du froment pour la nourriture de leurs enfants et de leurs animaux. Nous tous, nous inclinons nos têtes et nous nous prosternons devant Toi et nous Te rendons grâce, Toi notre Créateur qui pourvois à notre subsistance, en cette circonstance, en chaque circonstance et pour toutes les circonstances. Sauve-nous ô notre Dieu de tout mal. </a:t>
            </a:r>
            <a:r>
              <a:rPr lang="fr-FR" sz="2100" b="1" dirty="0">
                <a:solidFill>
                  <a:srgbClr val="C00000"/>
                </a:solidFill>
                <a:latin typeface="Book Antiqua" panose="02040602050305030304" pitchFamily="18" charset="0"/>
              </a:rPr>
              <a:t>Nous T'implorons Seigneur, écoute-nous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00271" y="747708"/>
            <a:ext cx="5445463" cy="5509200"/>
          </a:xfrm>
          <a:prstGeom prst="rect">
            <a:avLst/>
          </a:prstGeom>
        </p:spPr>
        <p:txBody>
          <a:bodyPr wrap="square" anchor="ctr" anchorCtr="0">
            <a:spAutoFit/>
          </a:bodyPr>
          <a:lstStyle/>
          <a:p>
            <a:pPr algn="just" rtl="1"/>
            <a:r>
              <a:rPr lang="ar-AE" sz="3200" b="1" dirty="0">
                <a:latin typeface="Book Antiqua" panose="02040602050305030304" pitchFamily="18" charset="0"/>
              </a:rPr>
              <a:t>أيها الناظر إلى المتواضعين بعين عنايتك التي لا تغفل وخلصت يوسف من </a:t>
            </a:r>
            <a:r>
              <a:rPr lang="ar-AE" sz="3200" b="1" dirty="0" err="1">
                <a:latin typeface="Book Antiqua" panose="02040602050305030304" pitchFamily="18" charset="0"/>
              </a:rPr>
              <a:t>إمرأة</a:t>
            </a:r>
            <a:r>
              <a:rPr lang="ar-AE" sz="3200" b="1" dirty="0">
                <a:latin typeface="Book Antiqua" panose="02040602050305030304" pitchFamily="18" charset="0"/>
              </a:rPr>
              <a:t> سيده وجعلته ملكاً على مصر وأحوالها وأجزت عليه أيام الشدة. فأتي إليه أخوته وأبوه يعقوب وسجدوا بين يديه وأخذوا منه حنطة لقوت بنيهم ومواشيهم. نحن الجميع أيضاً نخضع لك برؤوسنا ونسجد ما بين يديك ونشكرك يا خالقنا ورازقنا على هذا الحال وفي كل حال ومن أجل سائر الأحوال ونجنا يا الله من كل شدة</a:t>
            </a:r>
            <a:r>
              <a:rPr lang="fr-FR" sz="3200" b="1" dirty="0">
                <a:latin typeface="Book Antiqua" panose="02040602050305030304" pitchFamily="18" charset="0"/>
              </a:rPr>
              <a:t> </a:t>
            </a:r>
            <a:r>
              <a:rPr lang="ar-AE" sz="3200" b="1" dirty="0">
                <a:solidFill>
                  <a:srgbClr val="C00000"/>
                </a:solidFill>
                <a:latin typeface="Times New Roman" panose="02020603050405020304" pitchFamily="18" charset="0"/>
              </a:rPr>
              <a:t>نسألك يا رب اسمعنا وارحمنا.</a:t>
            </a:r>
            <a:endParaRPr lang="ar-AE" sz="32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1712667243"/>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b="1" dirty="0">
                <a:latin typeface="Book Antiqua" panose="02040602050305030304" pitchFamily="18" charset="0"/>
              </a:rPr>
              <a:t>Ô Dieu, le Verbe du Père, Toi qui agis dans la Loi, dans les prophètes et dans l'ancienne alliance et qui les as accomplis. Sauve Ton peuple de toute difficulté. Dirige leur vie selon Ta sainte volonté. Eloigne de nous toute famine et tout malheur. </a:t>
            </a:r>
            <a:r>
              <a:rPr lang="fr-FR" b="1" dirty="0">
                <a:solidFill>
                  <a:srgbClr val="C00000"/>
                </a:solidFill>
                <a:latin typeface="Book Antiqua" panose="02040602050305030304" pitchFamily="18" charset="0"/>
              </a:rPr>
              <a:t>Nous T'implorons Seigneur, écoute-nous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501489"/>
            <a:ext cx="5367643" cy="6001643"/>
          </a:xfrm>
          <a:prstGeom prst="rect">
            <a:avLst/>
          </a:prstGeom>
        </p:spPr>
        <p:txBody>
          <a:bodyPr wrap="square" anchor="ctr" anchorCtr="0">
            <a:spAutoFit/>
          </a:bodyPr>
          <a:lstStyle/>
          <a:p>
            <a:pPr algn="just" rtl="1"/>
            <a:r>
              <a:rPr lang="ar-AE" sz="4800" b="1" dirty="0">
                <a:latin typeface="Book Antiqua" panose="02040602050305030304" pitchFamily="18" charset="0"/>
              </a:rPr>
              <a:t>أيها الإله كلمة الأب الفاعل في الناموس والأنبياء والعهد القديم ومكملهم خلص شعبك من كل ضيقة ودبر حياتهم حسب إرادتك الصالحة وأرفع عنا كل قحط وبلية</a:t>
            </a:r>
            <a:r>
              <a:rPr lang="fr-FR" sz="4800" b="1" dirty="0">
                <a:latin typeface="Book Antiqua" panose="02040602050305030304" pitchFamily="18" charset="0"/>
              </a:rPr>
              <a:t> </a:t>
            </a:r>
            <a:r>
              <a:rPr lang="ar-AE" sz="4800" b="1" dirty="0">
                <a:solidFill>
                  <a:srgbClr val="C00000"/>
                </a:solidFill>
                <a:latin typeface="Times New Roman" panose="02020603050405020304" pitchFamily="18" charset="0"/>
              </a:rPr>
              <a:t>نسألك يا رب اسمعنا وارحمنا.</a:t>
            </a:r>
            <a:endParaRPr lang="ar-AE" sz="48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1580685149"/>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3000" b="1" dirty="0">
                <a:latin typeface="Book Antiqua" panose="02040602050305030304" pitchFamily="18" charset="0"/>
              </a:rPr>
              <a:t>Toi qui as entretenu le peuple d'Israël 40 années dans le désert du Sinaï alors qu'il n'avait ni maison ni entrepôt. Maintenant aussi, Maître, protège Ton peuple et entretiens-le. Bénis leurs maisons et leurs entrepôts par Tes bénédictions célestes. </a:t>
            </a:r>
            <a:r>
              <a:rPr lang="fr-FR" sz="3000" b="1" dirty="0">
                <a:solidFill>
                  <a:srgbClr val="C00000"/>
                </a:solidFill>
                <a:latin typeface="Book Antiqua" panose="02040602050305030304" pitchFamily="18" charset="0"/>
              </a:rPr>
              <a:t>Nous T'implorons Seigneur, écoute 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747709"/>
            <a:ext cx="5367643" cy="5509200"/>
          </a:xfrm>
          <a:prstGeom prst="rect">
            <a:avLst/>
          </a:prstGeom>
        </p:spPr>
        <p:txBody>
          <a:bodyPr wrap="square" anchor="ctr" anchorCtr="0">
            <a:spAutoFit/>
          </a:bodyPr>
          <a:lstStyle/>
          <a:p>
            <a:pPr algn="just" rtl="1"/>
            <a:r>
              <a:rPr lang="ar-AE" sz="4400" b="1" dirty="0">
                <a:latin typeface="Book Antiqua" panose="02040602050305030304" pitchFamily="18" charset="0"/>
              </a:rPr>
              <a:t>يا من عال الشعب الإسرائيلي أربعين سنة في طور سيناء ولم يكن لهم بيوت ولا مخازن أنت الآن يا سيدي </a:t>
            </a:r>
            <a:r>
              <a:rPr lang="ar-AE" sz="4400" b="1" dirty="0" err="1">
                <a:latin typeface="Book Antiqua" panose="02040602050305030304" pitchFamily="18" charset="0"/>
              </a:rPr>
              <a:t>إحفظ</a:t>
            </a:r>
            <a:r>
              <a:rPr lang="ar-AE" sz="4400" b="1" dirty="0">
                <a:latin typeface="Book Antiqua" panose="02040602050305030304" pitchFamily="18" charset="0"/>
              </a:rPr>
              <a:t> شعبك وعلهم وبارك في منازلهم ومخازنهم بالبركات </a:t>
            </a:r>
            <a:r>
              <a:rPr lang="ar-AE" sz="4400" b="1" dirty="0" err="1">
                <a:latin typeface="Book Antiqua" panose="02040602050305030304" pitchFamily="18" charset="0"/>
              </a:rPr>
              <a:t>السمائية</a:t>
            </a:r>
            <a:r>
              <a:rPr lang="ar-AE" sz="4400" b="1" dirty="0">
                <a:latin typeface="Book Antiqua" panose="02040602050305030304" pitchFamily="18" charset="0"/>
              </a:rPr>
              <a:t> </a:t>
            </a:r>
            <a:r>
              <a:rPr lang="ar-AE" sz="4400" b="1" dirty="0">
                <a:solidFill>
                  <a:srgbClr val="C00000"/>
                </a:solidFill>
                <a:latin typeface="Times New Roman" panose="02020603050405020304" pitchFamily="18" charset="0"/>
              </a:rPr>
              <a:t>نسألك يا رب اسمعنا وارحمنا.</a:t>
            </a:r>
            <a:endParaRPr lang="ar-AE" sz="44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2438104621"/>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3000" b="1" dirty="0">
                <a:latin typeface="Book Antiqua" panose="02040602050305030304" pitchFamily="18" charset="0"/>
              </a:rPr>
              <a:t>Toi qui as écouté l'imploration d'Élie le </a:t>
            </a:r>
            <a:r>
              <a:rPr lang="fr-FR" sz="3000" b="1" dirty="0" err="1">
                <a:latin typeface="Book Antiqua" panose="02040602050305030304" pitchFamily="18" charset="0"/>
              </a:rPr>
              <a:t>Thisbite</a:t>
            </a:r>
            <a:r>
              <a:rPr lang="fr-FR" sz="3000" b="1" dirty="0">
                <a:latin typeface="Book Antiqua" panose="02040602050305030304" pitchFamily="18" charset="0"/>
              </a:rPr>
              <a:t> alors il plut et la terre se mit à germer. Tu as béni la cruche de farine et la jarre d'huile dans la maison de la veuve. Reçois l'imploration de Ton peuple par les prières de Tes saints et de Tes prophètes. </a:t>
            </a:r>
            <a:r>
              <a:rPr lang="fr-FR" sz="3000" b="1" dirty="0">
                <a:solidFill>
                  <a:srgbClr val="C00000"/>
                </a:solidFill>
                <a:latin typeface="Book Antiqua" panose="02040602050305030304" pitchFamily="18" charset="0"/>
              </a:rPr>
              <a:t>Nous T'implorons Seigneur, écoute-nous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409155"/>
            <a:ext cx="5367643" cy="6186309"/>
          </a:xfrm>
          <a:prstGeom prst="rect">
            <a:avLst/>
          </a:prstGeom>
        </p:spPr>
        <p:txBody>
          <a:bodyPr wrap="square" anchor="ctr" anchorCtr="0">
            <a:spAutoFit/>
          </a:bodyPr>
          <a:lstStyle/>
          <a:p>
            <a:pPr algn="just" rtl="1"/>
            <a:r>
              <a:rPr lang="ar-AE" sz="4400" b="1" dirty="0">
                <a:latin typeface="Book Antiqua" panose="02040602050305030304" pitchFamily="18" charset="0"/>
              </a:rPr>
              <a:t>يا من قبلت طلبة إيليا </a:t>
            </a:r>
            <a:r>
              <a:rPr lang="ar-AE" sz="4400" b="1" dirty="0" err="1">
                <a:latin typeface="Book Antiqua" panose="02040602050305030304" pitchFamily="18" charset="0"/>
              </a:rPr>
              <a:t>التسبيتي</a:t>
            </a:r>
            <a:r>
              <a:rPr lang="ar-AE" sz="4400" b="1" dirty="0">
                <a:latin typeface="Book Antiqua" panose="02040602050305030304" pitchFamily="18" charset="0"/>
              </a:rPr>
              <a:t> عندما أمطرت السماوات وأنبتت الأرض وباركت في كيلة الدقيق وقسط الزيت في بيت الأرملة </a:t>
            </a:r>
            <a:r>
              <a:rPr lang="ar-AE" sz="4400" b="1" dirty="0" err="1">
                <a:latin typeface="Book Antiqua" panose="02040602050305030304" pitchFamily="18" charset="0"/>
              </a:rPr>
              <a:t>إقبل</a:t>
            </a:r>
            <a:r>
              <a:rPr lang="ar-AE" sz="4400" b="1" dirty="0">
                <a:latin typeface="Book Antiqua" panose="02040602050305030304" pitchFamily="18" charset="0"/>
              </a:rPr>
              <a:t> طلبة شعبك بصلوات </a:t>
            </a:r>
            <a:r>
              <a:rPr lang="ar-AE" sz="4400" b="1" dirty="0" err="1">
                <a:latin typeface="Book Antiqua" panose="02040602050305030304" pitchFamily="18" charset="0"/>
              </a:rPr>
              <a:t>قديسيك</a:t>
            </a:r>
            <a:r>
              <a:rPr lang="ar-AE" sz="4400" b="1" dirty="0">
                <a:latin typeface="Book Antiqua" panose="02040602050305030304" pitchFamily="18" charset="0"/>
              </a:rPr>
              <a:t> وأنبيائك الاطهار</a:t>
            </a:r>
            <a:r>
              <a:rPr lang="fr-FR" sz="4400" b="1" dirty="0">
                <a:latin typeface="Book Antiqua" panose="02040602050305030304" pitchFamily="18" charset="0"/>
              </a:rPr>
              <a:t> </a:t>
            </a:r>
            <a:r>
              <a:rPr lang="ar-AE" sz="4400" b="1" dirty="0">
                <a:solidFill>
                  <a:srgbClr val="C00000"/>
                </a:solidFill>
                <a:latin typeface="Times New Roman" panose="02020603050405020304" pitchFamily="18" charset="0"/>
              </a:rPr>
              <a:t>نسألك يا رب اسمعنا وارحمنا.</a:t>
            </a:r>
            <a:endParaRPr lang="ar-AE" sz="44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4210971196"/>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2600" b="1" dirty="0">
                <a:latin typeface="Book Antiqua" panose="02040602050305030304" pitchFamily="18" charset="0"/>
              </a:rPr>
              <a:t>Ô Dieu, sois compatissant envers le monde selon Ta miséricorde et Ta compassion. Bénis leurs récoltes et leurs entrepôts et le peu qu'ils possèdent. Fais monter les eaux des fleuves comme il convient. Calme les vents. Bénis les fleuves de nos pays en cette année comme en tout temps. Réjouis la face de la terre. Pourvois à nos besoins, nous, les hommes. </a:t>
            </a:r>
            <a:r>
              <a:rPr lang="fr-FR" sz="2600" b="1" dirty="0">
                <a:solidFill>
                  <a:srgbClr val="C00000"/>
                </a:solidFill>
                <a:latin typeface="Book Antiqua" panose="02040602050305030304" pitchFamily="18" charset="0"/>
              </a:rPr>
              <a:t>Nous T'implorons Seigneur, écoute-nous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28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07777"/>
          </a:xfrm>
          <a:prstGeom prst="rect">
            <a:avLst/>
          </a:prstGeom>
        </p:spPr>
        <p:txBody>
          <a:bodyPr wrap="none">
            <a:spAutoFit/>
          </a:bodyPr>
          <a:lstStyle/>
          <a:p>
            <a:pPr algn="just"/>
            <a:endParaRPr lang="fr-FR" sz="14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686153"/>
            <a:ext cx="5367643" cy="5632311"/>
          </a:xfrm>
          <a:prstGeom prst="rect">
            <a:avLst/>
          </a:prstGeom>
        </p:spPr>
        <p:txBody>
          <a:bodyPr wrap="square" anchor="ctr" anchorCtr="0">
            <a:spAutoFit/>
          </a:bodyPr>
          <a:lstStyle/>
          <a:p>
            <a:pPr algn="just" rtl="1"/>
            <a:r>
              <a:rPr lang="ar-AE" sz="4000" b="1" dirty="0">
                <a:latin typeface="Book Antiqua" panose="02040602050305030304" pitchFamily="18" charset="0"/>
              </a:rPr>
              <a:t>يا الله </a:t>
            </a:r>
            <a:r>
              <a:rPr lang="ar-AE" sz="4000" b="1" dirty="0" err="1">
                <a:latin typeface="Book Antiqua" panose="02040602050305030304" pitchFamily="18" charset="0"/>
              </a:rPr>
              <a:t>تراءف</a:t>
            </a:r>
            <a:r>
              <a:rPr lang="ar-AE" sz="4000" b="1" dirty="0">
                <a:latin typeface="Book Antiqua" panose="02040602050305030304" pitchFamily="18" charset="0"/>
              </a:rPr>
              <a:t> على العالم بعين الرحمة والرأفة وبارك في كيل غلاتهم ومخازنهم وفي القليل الذي عندهم واصعد مياه الأنهار كمقدارها وهب </a:t>
            </a:r>
            <a:r>
              <a:rPr lang="ar-AE" sz="4000" b="1" dirty="0" err="1">
                <a:latin typeface="Book Antiqua" panose="02040602050305030304" pitchFamily="18" charset="0"/>
              </a:rPr>
              <a:t>إعتدالا</a:t>
            </a:r>
            <a:r>
              <a:rPr lang="ar-AE" sz="4000" b="1" dirty="0">
                <a:latin typeface="Book Antiqua" panose="02040602050305030304" pitchFamily="18" charset="0"/>
              </a:rPr>
              <a:t> للأهوية، وأنهار بلداننا باركها في هذا العام وكل عام وفرح وجه الأرض وعلنا نحن البشر</a:t>
            </a:r>
            <a:r>
              <a:rPr lang="fr-FR" sz="4000" b="1" dirty="0">
                <a:latin typeface="Book Antiqua" panose="02040602050305030304" pitchFamily="18" charset="0"/>
              </a:rPr>
              <a:t> </a:t>
            </a:r>
            <a:r>
              <a:rPr lang="ar-AE" sz="4000" b="1" dirty="0">
                <a:solidFill>
                  <a:srgbClr val="C00000"/>
                </a:solidFill>
                <a:latin typeface="Times New Roman" panose="02020603050405020304" pitchFamily="18" charset="0"/>
              </a:rPr>
              <a:t>نسألك يا رب اسمعنا وارحمنا.</a:t>
            </a:r>
            <a:endParaRPr lang="ar-AE" sz="40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2737464127"/>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2400" b="1" dirty="0">
                <a:latin typeface="Book Antiqua" panose="02040602050305030304" pitchFamily="18" charset="0"/>
              </a:rPr>
              <a:t>Toi, qui as accepté le repentir des habitants de Ninive lorsqu'ils ont tous jeûné. Tu as accepté aussi la confession du larron crucifié à Ta droite. Rends-nous dignes de Ta satisfaction et de Ta compassion pour que nous T'invoquions en disant : souviens-Toi de nous Seigneur quand Tu viendras dans Ton royaume. Reçois le repentir de Tes serviteurs, leurs jeûnes, leurs prières et leurs offrandes qui sont élevés sur Tes saints autels en odeur d'encens. Aie pitié d'eux. </a:t>
            </a:r>
            <a:r>
              <a:rPr lang="fr-FR" sz="2400" b="1" dirty="0">
                <a:solidFill>
                  <a:srgbClr val="C00000"/>
                </a:solidFill>
                <a:latin typeface="Book Antiqua" panose="02040602050305030304" pitchFamily="18" charset="0"/>
              </a:rPr>
              <a:t>Nous T'implorons Seigneur, écoute-nous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28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07777"/>
          </a:xfrm>
          <a:prstGeom prst="rect">
            <a:avLst/>
          </a:prstGeom>
        </p:spPr>
        <p:txBody>
          <a:bodyPr wrap="none">
            <a:spAutoFit/>
          </a:bodyPr>
          <a:lstStyle/>
          <a:p>
            <a:pPr algn="just"/>
            <a:endParaRPr lang="fr-FR" sz="14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624599"/>
            <a:ext cx="5367643" cy="5755422"/>
          </a:xfrm>
          <a:prstGeom prst="rect">
            <a:avLst/>
          </a:prstGeom>
        </p:spPr>
        <p:txBody>
          <a:bodyPr wrap="square" anchor="ctr" anchorCtr="0">
            <a:spAutoFit/>
          </a:bodyPr>
          <a:lstStyle/>
          <a:p>
            <a:pPr algn="just" rtl="1"/>
            <a:r>
              <a:rPr lang="ar-AE" sz="3600" b="1" dirty="0">
                <a:latin typeface="Book Antiqua" panose="02040602050305030304" pitchFamily="18" charset="0"/>
              </a:rPr>
              <a:t>يا من قبلت توبة أهل </a:t>
            </a:r>
            <a:r>
              <a:rPr lang="ar-AE" sz="3600" b="1" dirty="0" err="1">
                <a:latin typeface="Book Antiqua" panose="02040602050305030304" pitchFamily="18" charset="0"/>
              </a:rPr>
              <a:t>نينوي</a:t>
            </a:r>
            <a:r>
              <a:rPr lang="ar-AE" sz="3600" b="1" dirty="0">
                <a:latin typeface="Book Antiqua" panose="02040602050305030304" pitchFamily="18" charset="0"/>
              </a:rPr>
              <a:t> عندما صام الجميع وقبلت إليك اعتراف اللص اليمين على الصليب هكذا نحن </a:t>
            </a:r>
            <a:r>
              <a:rPr lang="ar-AE" sz="3600" b="1" dirty="0" err="1">
                <a:latin typeface="Book Antiqua" panose="02040602050305030304" pitchFamily="18" charset="0"/>
              </a:rPr>
              <a:t>إجعلنا</a:t>
            </a:r>
            <a:r>
              <a:rPr lang="ar-AE" sz="3600" b="1" dirty="0">
                <a:latin typeface="Book Antiqua" panose="02040602050305030304" pitchFamily="18" charset="0"/>
              </a:rPr>
              <a:t> مستحقين لرضاك وتحننك لندعوك قائلين اذكرنا </a:t>
            </a:r>
            <a:r>
              <a:rPr lang="ar-AE" sz="3600" b="1" dirty="0" err="1">
                <a:latin typeface="Book Antiqua" panose="02040602050305030304" pitchFamily="18" charset="0"/>
              </a:rPr>
              <a:t>يارب</a:t>
            </a:r>
            <a:r>
              <a:rPr lang="ar-AE" sz="3600" b="1" dirty="0">
                <a:latin typeface="Book Antiqua" panose="02040602050305030304" pitchFamily="18" charset="0"/>
              </a:rPr>
              <a:t> متى جئت في ملكوتك. وأقبل توبة عبيدك وصومهم وصلواتهم وقرابينهم المرفوعة على مذابحك المقدسة بخوراً طيباً وارحمهم </a:t>
            </a:r>
            <a:r>
              <a:rPr lang="ar-AE" sz="3600" b="1" dirty="0">
                <a:solidFill>
                  <a:srgbClr val="C00000"/>
                </a:solidFill>
                <a:latin typeface="Times New Roman" panose="02020603050405020304" pitchFamily="18" charset="0"/>
              </a:rPr>
              <a:t>نسألك يا رب اسمعنا وارحمنا.</a:t>
            </a:r>
            <a:endParaRPr lang="ar-AE" sz="36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4052658705"/>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2600" b="1" dirty="0">
                <a:latin typeface="Book Antiqua" panose="02040602050305030304" pitchFamily="18" charset="0"/>
              </a:rPr>
              <a:t>Tu es Celui qui prévoit tout par Ta puissance. Tu éduques et guéris. Tu es le médecin de nos esprits et de nos corps. Tu as examiné Ton serviteur Job et l'as guéri de toutes ses afflictions. Tu lui as donné plus que ce qu'il avait perdu. Aie pitié de Ton peuple et sauve-le de tout mal, toute épreuve, toute tentation et toute difficulté. Toi, qui donnes la victoire à tous ceux qui se confient à Toi. </a:t>
            </a:r>
            <a:r>
              <a:rPr lang="fr-FR" sz="2600" b="1" dirty="0">
                <a:solidFill>
                  <a:srgbClr val="C00000"/>
                </a:solidFill>
                <a:latin typeface="Book Antiqua" panose="02040602050305030304" pitchFamily="18" charset="0"/>
              </a:rPr>
              <a:t>Nous T'implorons Seigneur, écoute-nous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28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07777"/>
          </a:xfrm>
          <a:prstGeom prst="rect">
            <a:avLst/>
          </a:prstGeom>
        </p:spPr>
        <p:txBody>
          <a:bodyPr wrap="none">
            <a:spAutoFit/>
          </a:bodyPr>
          <a:lstStyle/>
          <a:p>
            <a:pPr algn="just"/>
            <a:endParaRPr lang="fr-FR" sz="14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686154"/>
            <a:ext cx="5367643" cy="5632311"/>
          </a:xfrm>
          <a:prstGeom prst="rect">
            <a:avLst/>
          </a:prstGeom>
        </p:spPr>
        <p:txBody>
          <a:bodyPr wrap="square" anchor="ctr" anchorCtr="0">
            <a:spAutoFit/>
          </a:bodyPr>
          <a:lstStyle/>
          <a:p>
            <a:pPr algn="just" rtl="1"/>
            <a:r>
              <a:rPr lang="ar-AE" sz="4000" b="1" dirty="0">
                <a:latin typeface="Book Antiqua" panose="02040602050305030304" pitchFamily="18" charset="0"/>
              </a:rPr>
              <a:t>أيها المدبر القوى المؤدب الشافي طبيب الأرواح والأجساد الذي امتحن عبده أيوب وشفاه من بلاياه ورد عليه ما فقد منه أكثر مما كان. ارحم شعبك وخلصه من جميع البلايا والمحن والتجارب والشدائد يا ناصر جميع المتوكلين عليك </a:t>
            </a:r>
            <a:r>
              <a:rPr lang="ar-AE" sz="4000" b="1" dirty="0">
                <a:solidFill>
                  <a:srgbClr val="C00000"/>
                </a:solidFill>
                <a:latin typeface="Times New Roman" panose="02020603050405020304" pitchFamily="18" charset="0"/>
              </a:rPr>
              <a:t>نسألك يا رب اسمعنا وارحمنا.</a:t>
            </a:r>
            <a:endParaRPr lang="ar-AE" sz="40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2392389919"/>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2800" b="1" dirty="0">
                <a:latin typeface="Book Antiqua" panose="02040602050305030304" pitchFamily="18" charset="0"/>
              </a:rPr>
              <a:t>Ô Christ notre Dieu et Verbe du Père, Tu as scellé une alliance avec tes saints disciples et leur as lavé les pieds. Tu les as fait pères de tous les croyants, lumière de la Foi. Par eux Tu as rassasié les âmes affamées. Tu leur as appris à prier en disant : « Notre Père qui es aux cieux ne nous induis pas en tentation mais délivre-nous du mal ». </a:t>
            </a:r>
            <a:r>
              <a:rPr lang="fr-FR" sz="2800" b="1" dirty="0">
                <a:solidFill>
                  <a:srgbClr val="C00000"/>
                </a:solidFill>
                <a:latin typeface="Book Antiqua" panose="02040602050305030304" pitchFamily="18" charset="0"/>
              </a:rPr>
              <a:t>Nous T'implorons Seigneur, écoute-nous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32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38554"/>
          </a:xfrm>
          <a:prstGeom prst="rect">
            <a:avLst/>
          </a:prstGeom>
        </p:spPr>
        <p:txBody>
          <a:bodyPr wrap="none">
            <a:spAutoFit/>
          </a:bodyPr>
          <a:lstStyle/>
          <a:p>
            <a:pPr algn="just"/>
            <a:endParaRPr lang="fr-FR" sz="16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36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563043"/>
            <a:ext cx="5367643" cy="5878532"/>
          </a:xfrm>
          <a:prstGeom prst="rect">
            <a:avLst/>
          </a:prstGeom>
        </p:spPr>
        <p:txBody>
          <a:bodyPr wrap="square" anchor="ctr" anchorCtr="0">
            <a:spAutoFit/>
          </a:bodyPr>
          <a:lstStyle/>
          <a:p>
            <a:pPr algn="just" rtl="1"/>
            <a:r>
              <a:rPr lang="ar-AE" sz="4200" b="1" dirty="0">
                <a:latin typeface="Book Antiqua" panose="02040602050305030304" pitchFamily="18" charset="0"/>
              </a:rPr>
              <a:t>أيها المسيح إلهنا كلمة الأب الذي عاهد تلاميذه الأطهار وغسل أقدامهم وجعلهم قادة للمؤمنين ومناراً للدين واشبع بهم النفوس الجائعة وعلمهم الصلاة قائلين: أبانا الذي في السماوات لا تدخلنا التجارب لكن نجنا من الشرير </a:t>
            </a:r>
            <a:r>
              <a:rPr lang="ar-AE" sz="4000" b="1" dirty="0">
                <a:solidFill>
                  <a:srgbClr val="C00000"/>
                </a:solidFill>
                <a:latin typeface="Times New Roman" panose="02020603050405020304" pitchFamily="18" charset="0"/>
              </a:rPr>
              <a:t>نسألك يا رب اسمعنا وارحمنا.</a:t>
            </a:r>
            <a:endParaRPr lang="ar-AE" sz="42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2576835119"/>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2800" b="1" dirty="0">
                <a:latin typeface="Book Antiqua" panose="02040602050305030304" pitchFamily="18" charset="0"/>
              </a:rPr>
              <a:t>Tu as fait les merveilles et les miracles. Tu as rassasié les milliers avec cinq pains. Tu as ressuscité les morts. Tu as béni les noces de Cana en Galilée. Maintenant aussi ô Maître, bénis le pain de Tes serviteurs, leur huile, leurs plantes, leur miel, leur commerce et leurs métiers. </a:t>
            </a:r>
            <a:r>
              <a:rPr lang="fr-FR" sz="2800" b="1" dirty="0">
                <a:solidFill>
                  <a:srgbClr val="C00000"/>
                </a:solidFill>
                <a:latin typeface="Book Antiqua" panose="02040602050305030304" pitchFamily="18" charset="0"/>
              </a:rPr>
              <a:t>Nous T'implorons Seigneur, écoute-nous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32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38554"/>
          </a:xfrm>
          <a:prstGeom prst="rect">
            <a:avLst/>
          </a:prstGeom>
        </p:spPr>
        <p:txBody>
          <a:bodyPr wrap="none">
            <a:spAutoFit/>
          </a:bodyPr>
          <a:lstStyle/>
          <a:p>
            <a:pPr algn="just"/>
            <a:endParaRPr lang="fr-FR" sz="16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36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993930"/>
            <a:ext cx="5367643" cy="5016758"/>
          </a:xfrm>
          <a:prstGeom prst="rect">
            <a:avLst/>
          </a:prstGeom>
        </p:spPr>
        <p:txBody>
          <a:bodyPr wrap="square" anchor="ctr" anchorCtr="0">
            <a:spAutoFit/>
          </a:bodyPr>
          <a:lstStyle/>
          <a:p>
            <a:pPr algn="just" rtl="1"/>
            <a:r>
              <a:rPr lang="ar-AE" sz="4000" b="1" dirty="0">
                <a:latin typeface="Book Antiqua" panose="02040602050305030304" pitchFamily="18" charset="0"/>
              </a:rPr>
              <a:t>يا صانع العجائب والمعجزات ومن أشبع الألوف من الخمس </a:t>
            </a:r>
            <a:r>
              <a:rPr lang="ar-AE" sz="4000" b="1" dirty="0" err="1">
                <a:latin typeface="Book Antiqua" panose="02040602050305030304" pitchFamily="18" charset="0"/>
              </a:rPr>
              <a:t>خبزات</a:t>
            </a:r>
            <a:r>
              <a:rPr lang="ar-AE" sz="4000" b="1" dirty="0">
                <a:latin typeface="Book Antiqua" panose="02040602050305030304" pitchFamily="18" charset="0"/>
              </a:rPr>
              <a:t> وأقام الأموات وبارك العرس في قانا الجليل الان أيها السيد بارك لعبيدك في خبزهم وزيتهم وزرعهم ونحلهم وفي متاجرهم وصنائعهم وأعمالهم </a:t>
            </a:r>
            <a:r>
              <a:rPr lang="ar-AE" sz="4000" b="1" dirty="0">
                <a:solidFill>
                  <a:srgbClr val="C00000"/>
                </a:solidFill>
                <a:latin typeface="Times New Roman" panose="02020603050405020304" pitchFamily="18" charset="0"/>
              </a:rPr>
              <a:t>نسألك يا رب اسمعنا وارحمنا.</a:t>
            </a:r>
            <a:endParaRPr lang="ar-AE" sz="40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38793906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5760640"/>
          </a:xfrm>
        </p:spPr>
        <p:txBody>
          <a:bodyPr>
            <a:normAutofit fontScale="92500"/>
          </a:bodyPr>
          <a:lstStyle/>
          <a:p>
            <a:pPr marL="0" indent="0" algn="ctr">
              <a:buNone/>
            </a:pPr>
            <a:r>
              <a:rPr lang="en-US" sz="2400" b="1" dirty="0" err="1">
                <a:solidFill>
                  <a:srgbClr val="C00000"/>
                </a:solidFill>
                <a:latin typeface="Athanasius" pitchFamily="2" charset="0"/>
              </a:rPr>
              <a:t>Loukan</a:t>
            </a:r>
            <a:r>
              <a:rPr lang="en-US" sz="2400" b="1" dirty="0">
                <a:solidFill>
                  <a:srgbClr val="C00000"/>
                </a:solidFill>
                <a:latin typeface="Athanasius" pitchFamily="2" charset="0"/>
              </a:rPr>
              <a:t> Kev </a:t>
            </a:r>
            <a:r>
              <a:rPr lang="en-US" sz="2400" b="1" dirty="0" err="1">
                <a:solidFill>
                  <a:srgbClr val="C00000"/>
                </a:solidFill>
                <a:latin typeface="Athanasius" pitchFamily="2" charset="0"/>
              </a:rPr>
              <a:t>i</a:t>
            </a:r>
            <a:r>
              <a:rPr lang="en-US" sz="2400" b="1" dirty="0">
                <a:solidFill>
                  <a:srgbClr val="C00000"/>
                </a:solidFill>
                <a:latin typeface="Athanasius" pitchFamily="2" charset="0"/>
              </a:rPr>
              <a:t>/g/&gt; k/g/-l/</a:t>
            </a:r>
            <a:endParaRPr lang="fr-FR" sz="2400" dirty="0">
              <a:solidFill>
                <a:srgbClr val="C00000"/>
              </a:solidFill>
              <a:latin typeface="Athanasius" pitchFamily="2" charset="0"/>
            </a:endParaRPr>
          </a:p>
          <a:p>
            <a:pPr marL="0" indent="0" algn="just">
              <a:buNone/>
            </a:pPr>
            <a:r>
              <a:rPr lang="en-US" sz="2400" b="1" dirty="0" err="1">
                <a:latin typeface="Athanasius" pitchFamily="2" charset="0"/>
              </a:rPr>
              <a:t>Peje</a:t>
            </a:r>
            <a:r>
              <a:rPr lang="en-US" sz="2400" b="1" dirty="0">
                <a:latin typeface="Athanasius" pitchFamily="2" charset="0"/>
              </a:rPr>
              <a:t> </a:t>
            </a:r>
            <a:r>
              <a:rPr lang="en-US" sz="2400" b="1" dirty="0" err="1">
                <a:latin typeface="Athanasius" pitchFamily="2" charset="0"/>
              </a:rPr>
              <a:t>ouai</a:t>
            </a:r>
            <a:r>
              <a:rPr lang="en-US" sz="2400" b="1" dirty="0">
                <a:latin typeface="Athanasius" pitchFamily="2" charset="0"/>
              </a:rPr>
              <a:t> de </a:t>
            </a:r>
            <a:r>
              <a:rPr lang="en-US" sz="2400" b="1" dirty="0" err="1">
                <a:latin typeface="Athanasius" pitchFamily="2" charset="0"/>
              </a:rPr>
              <a:t>naf</a:t>
            </a:r>
            <a:r>
              <a:rPr lang="en-US" sz="2400" b="1" dirty="0">
                <a:latin typeface="Athanasius" pitchFamily="2" charset="0"/>
              </a:rPr>
              <a: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Psoic</a:t>
            </a:r>
            <a:r>
              <a:rPr lang="en-US" sz="2400" b="1" dirty="0">
                <a:latin typeface="Athanasius" pitchFamily="2" charset="0"/>
              </a:rPr>
              <a:t> \</a:t>
            </a:r>
            <a:r>
              <a:rPr lang="en-US" sz="2400" b="1" dirty="0" err="1">
                <a:latin typeface="Athanasius" pitchFamily="2" charset="0"/>
              </a:rPr>
              <a:t>ankouji</a:t>
            </a:r>
            <a:r>
              <a:rPr lang="en-US" sz="2400" b="1" dirty="0">
                <a:latin typeface="Athanasius" pitchFamily="2" charset="0"/>
              </a:rPr>
              <a:t> ne </a:t>
            </a:r>
            <a:r>
              <a:rPr lang="en-US" sz="2400" b="1" dirty="0" err="1">
                <a:latin typeface="Athanasius" pitchFamily="2" charset="0"/>
              </a:rPr>
              <a:t>nheqnano</a:t>
            </a:r>
            <a:r>
              <a:rPr lang="en-US" sz="2400" b="1" dirty="0">
                <a:latin typeface="Athanasius" pitchFamily="2" charset="0"/>
              </a:rPr>
              <a:t>\</a:t>
            </a:r>
            <a:r>
              <a:rPr lang="en-US" sz="2400" b="1" dirty="0" err="1">
                <a:latin typeface="Athanasius" pitchFamily="2" charset="0"/>
              </a:rPr>
              <a:t>em</a:t>
            </a:r>
            <a:r>
              <a:rPr lang="en-US" sz="2400" b="1" dirty="0">
                <a:latin typeface="Athanasius" pitchFamily="2" charset="0"/>
              </a:rPr>
              <a:t> &gt; `</a:t>
            </a:r>
            <a:r>
              <a:rPr lang="en-US" sz="2400" b="1" dirty="0" err="1">
                <a:latin typeface="Athanasius" pitchFamily="2" charset="0"/>
              </a:rPr>
              <a:t>nqof</a:t>
            </a:r>
            <a:r>
              <a:rPr lang="en-US" sz="2400" b="1" dirty="0">
                <a:latin typeface="Athanasius" pitchFamily="2" charset="0"/>
              </a:rPr>
              <a:t> de </a:t>
            </a:r>
            <a:r>
              <a:rPr lang="en-US" sz="2400" b="1" dirty="0" err="1">
                <a:latin typeface="Athanasius" pitchFamily="2" charset="0"/>
              </a:rPr>
              <a:t>pejaf</a:t>
            </a:r>
            <a:r>
              <a:rPr lang="en-US" sz="2400" b="1" dirty="0">
                <a:latin typeface="Athanasius" pitchFamily="2" charset="0"/>
              </a:rPr>
              <a:t> </a:t>
            </a:r>
            <a:r>
              <a:rPr lang="en-US" sz="2400" b="1" dirty="0" err="1">
                <a:latin typeface="Athanasius" pitchFamily="2" charset="0"/>
              </a:rPr>
              <a:t>nwou</a:t>
            </a:r>
            <a:r>
              <a:rPr lang="en-US" sz="2400" b="1" dirty="0">
                <a:latin typeface="Athanasius" pitchFamily="2" charset="0"/>
              </a:rPr>
              <a:t> &gt;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ari`agwnizecqe</a:t>
            </a:r>
            <a:r>
              <a:rPr lang="en-US" sz="2400" b="1" dirty="0">
                <a:latin typeface="Athanasius" pitchFamily="2" charset="0"/>
              </a:rPr>
              <a:t> `</a:t>
            </a:r>
            <a:r>
              <a:rPr lang="en-US" sz="2400" b="1" dirty="0" err="1">
                <a:latin typeface="Athanasius" pitchFamily="2" charset="0"/>
              </a:rPr>
              <a:t>e`i`e'oun</a:t>
            </a:r>
            <a:r>
              <a:rPr lang="en-US" sz="2400" b="1" dirty="0">
                <a:latin typeface="Athanasius" pitchFamily="2" charset="0"/>
              </a:rPr>
              <a:t> `</a:t>
            </a:r>
            <a:r>
              <a:rPr lang="en-US" sz="2400" b="1" dirty="0" err="1">
                <a:latin typeface="Athanasius" pitchFamily="2" charset="0"/>
              </a:rPr>
              <a:t>ebol</a:t>
            </a:r>
            <a:r>
              <a:rPr lang="en-US" sz="2400" b="1" dirty="0">
                <a:latin typeface="Athanasius" pitchFamily="2" charset="0"/>
              </a:rPr>
              <a:t>\</a:t>
            </a:r>
            <a:r>
              <a:rPr lang="en-US" sz="2400" b="1" dirty="0" err="1">
                <a:latin typeface="Athanasius" pitchFamily="2" charset="0"/>
              </a:rPr>
              <a:t>iten</a:t>
            </a:r>
            <a:r>
              <a:rPr lang="en-US" sz="2400" b="1" dirty="0">
                <a:latin typeface="Athanasius" pitchFamily="2" charset="0"/>
              </a:rPr>
              <a:t> </a:t>
            </a:r>
            <a:r>
              <a:rPr lang="en-US" sz="2400" b="1" dirty="0" err="1">
                <a:latin typeface="Athanasius" pitchFamily="2" charset="0"/>
              </a:rPr>
              <a:t>piro</a:t>
            </a:r>
            <a:r>
              <a:rPr lang="en-US" sz="2400" b="1" dirty="0">
                <a:latin typeface="Athanasius" pitchFamily="2" charset="0"/>
              </a:rPr>
              <a:t> </a:t>
            </a:r>
            <a:r>
              <a:rPr lang="en-US" sz="2400" b="1" dirty="0" err="1">
                <a:latin typeface="Athanasius" pitchFamily="2" charset="0"/>
              </a:rPr>
              <a:t>etjhou</a:t>
            </a:r>
            <a:r>
              <a:rPr lang="en-US" sz="2400" b="1" dirty="0">
                <a:latin typeface="Athanasius" pitchFamily="2" charset="0"/>
              </a:rPr>
              <a:t> </a:t>
            </a:r>
            <a:r>
              <a:rPr lang="en-US" sz="2400" b="1" dirty="0" err="1">
                <a:latin typeface="Athanasius" pitchFamily="2" charset="0"/>
              </a:rPr>
              <a:t>je</a:t>
            </a:r>
            <a:r>
              <a:rPr lang="en-US" sz="2400" b="1" dirty="0">
                <a:latin typeface="Athanasius" pitchFamily="2" charset="0"/>
              </a:rPr>
              <a:t> ne </a:t>
            </a:r>
            <a:r>
              <a:rPr lang="en-US" sz="2400" b="1" dirty="0" err="1">
                <a:latin typeface="Athanasius" pitchFamily="2" charset="0"/>
              </a:rPr>
              <a:t>ouon</a:t>
            </a:r>
            <a:r>
              <a:rPr lang="en-US" sz="2400" b="1" dirty="0">
                <a:latin typeface="Athanasius" pitchFamily="2" charset="0"/>
              </a:rPr>
              <a:t> </a:t>
            </a:r>
            <a:r>
              <a:rPr lang="en-US" sz="2400" b="1" dirty="0" err="1">
                <a:latin typeface="Athanasius" pitchFamily="2" charset="0"/>
              </a:rPr>
              <a:t>oumh</a:t>
            </a:r>
            <a:r>
              <a:rPr lang="en-US" sz="2400" b="1" dirty="0">
                <a:latin typeface="Athanasius" pitchFamily="2" charset="0"/>
              </a:rPr>
              <a:t>] ;</a:t>
            </a:r>
            <a:r>
              <a:rPr lang="en-US" sz="2400" b="1" dirty="0" err="1">
                <a:latin typeface="Athanasius" pitchFamily="2" charset="0"/>
              </a:rPr>
              <a:t>jw</a:t>
            </a:r>
            <a:r>
              <a:rPr lang="en-US" sz="2400" b="1" dirty="0">
                <a:latin typeface="Athanasius" pitchFamily="2" charset="0"/>
              </a:rPr>
              <a:t> `</a:t>
            </a:r>
            <a:r>
              <a:rPr lang="en-US" sz="2400" b="1" dirty="0" err="1">
                <a:latin typeface="Athanasius" pitchFamily="2" charset="0"/>
              </a:rPr>
              <a:t>mmoc</a:t>
            </a:r>
            <a:r>
              <a:rPr lang="en-US" sz="2400" b="1" dirty="0">
                <a:latin typeface="Athanasius" pitchFamily="2" charset="0"/>
              </a:rPr>
              <a:t> </a:t>
            </a:r>
            <a:r>
              <a:rPr lang="en-US" sz="2400" b="1" dirty="0" err="1">
                <a:latin typeface="Athanasius" pitchFamily="2" charset="0"/>
              </a:rPr>
              <a:t>nwten</a:t>
            </a:r>
            <a:r>
              <a:rPr lang="en-US" sz="2400" b="1" dirty="0">
                <a:latin typeface="Athanasius" pitchFamily="2" charset="0"/>
              </a:rPr>
              <a:t> </a:t>
            </a:r>
            <a:r>
              <a:rPr lang="en-US" sz="2400" b="1" dirty="0" err="1">
                <a:latin typeface="Athanasius" pitchFamily="2" charset="0"/>
              </a:rPr>
              <a:t>nakw</a:t>
            </a:r>
            <a:r>
              <a:rPr lang="en-US" sz="2400" b="1" dirty="0">
                <a:latin typeface="Athanasius" pitchFamily="2" charset="0"/>
              </a:rPr>
              <a:t>; `</a:t>
            </a:r>
            <a:r>
              <a:rPr lang="en-US" sz="2400" b="1" dirty="0" err="1">
                <a:latin typeface="Athanasius" pitchFamily="2" charset="0"/>
              </a:rPr>
              <a:t>nca`i`e'oun</a:t>
            </a:r>
            <a:r>
              <a:rPr lang="en-US" sz="2400" b="1" dirty="0">
                <a:latin typeface="Athanasius" pitchFamily="2" charset="0"/>
              </a:rPr>
              <a: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nnou</a:t>
            </a:r>
            <a:r>
              <a:rPr lang="en-US" sz="2400" b="1" dirty="0">
                <a:latin typeface="Athanasius" pitchFamily="2" charset="0"/>
              </a:rPr>
              <a:t>`]</a:t>
            </a:r>
            <a:r>
              <a:rPr lang="en-US" sz="2400" b="1" dirty="0" err="1">
                <a:latin typeface="Athanasius" pitchFamily="2" charset="0"/>
              </a:rPr>
              <a:t>jemjom</a:t>
            </a:r>
            <a:r>
              <a:rPr lang="en-US" sz="2400" b="1" dirty="0">
                <a:latin typeface="Athanasius" pitchFamily="2" charset="0"/>
              </a:rPr>
              <a:t> &gt; </a:t>
            </a:r>
            <a:r>
              <a:rPr lang="en-US" sz="2400" b="1" dirty="0" err="1">
                <a:latin typeface="Athanasius" pitchFamily="2" charset="0"/>
              </a:rPr>
              <a:t>af</a:t>
            </a:r>
            <a:r>
              <a:rPr lang="en-US" sz="2400" b="1" dirty="0">
                <a:latin typeface="Athanasius" pitchFamily="2" charset="0"/>
              </a:rPr>
              <a:t>]an </a:t>
            </a:r>
            <a:r>
              <a:rPr lang="en-US" sz="2400" b="1" dirty="0" err="1">
                <a:latin typeface="Athanasius" pitchFamily="2" charset="0"/>
              </a:rPr>
              <a:t>vo</a:t>
            </a:r>
            <a:r>
              <a:rPr lang="en-US" sz="2400" b="1" dirty="0">
                <a:latin typeface="Athanasius" pitchFamily="2" charset="0"/>
              </a:rPr>
              <a:t>\ </a:t>
            </a:r>
            <a:r>
              <a:rPr lang="en-US" sz="2400" b="1" dirty="0" err="1">
                <a:latin typeface="Athanasius" pitchFamily="2" charset="0"/>
              </a:rPr>
              <a:t>etwnf</a:t>
            </a:r>
            <a:r>
              <a:rPr lang="en-US" sz="2400" b="1" dirty="0">
                <a:latin typeface="Athanasius" pitchFamily="2" charset="0"/>
              </a:rPr>
              <a:t> `</a:t>
            </a:r>
            <a:r>
              <a:rPr lang="en-US" sz="2400" b="1" dirty="0" err="1">
                <a:latin typeface="Athanasius" pitchFamily="2" charset="0"/>
              </a:rPr>
              <a:t>nje</a:t>
            </a:r>
            <a:r>
              <a:rPr lang="en-US" sz="2400" b="1" dirty="0">
                <a:latin typeface="Athanasius" pitchFamily="2" charset="0"/>
              </a:rPr>
              <a:t> </a:t>
            </a:r>
            <a:r>
              <a:rPr lang="en-US" sz="2400" b="1" dirty="0" err="1">
                <a:latin typeface="Athanasius" pitchFamily="2" charset="0"/>
              </a:rPr>
              <a:t>pinhb</a:t>
            </a:r>
            <a:r>
              <a:rPr lang="en-US" sz="2400" b="1" dirty="0">
                <a:latin typeface="Athanasius" pitchFamily="2" charset="0"/>
              </a:rPr>
              <a:t> hi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ntef</a:t>
            </a:r>
            <a:r>
              <a:rPr lang="en-US" sz="2400" b="1" dirty="0">
                <a:latin typeface="Athanasius" pitchFamily="2" charset="0"/>
              </a:rPr>
              <a:t>`]</a:t>
            </a:r>
            <a:r>
              <a:rPr lang="en-US" sz="2400" b="1" dirty="0" err="1">
                <a:latin typeface="Athanasius" pitchFamily="2" charset="0"/>
              </a:rPr>
              <a:t>qam</a:t>
            </a:r>
            <a:r>
              <a:rPr lang="en-US" sz="2400" b="1" dirty="0">
                <a:latin typeface="Athanasius" pitchFamily="2" charset="0"/>
              </a:rPr>
              <a:t> `</a:t>
            </a:r>
            <a:r>
              <a:rPr lang="en-US" sz="2400" b="1" dirty="0" err="1">
                <a:latin typeface="Athanasius" pitchFamily="2" charset="0"/>
              </a:rPr>
              <a:t>mpiro</a:t>
            </a:r>
            <a:r>
              <a:rPr lang="en-US" sz="2400" b="1" dirty="0">
                <a:latin typeface="Athanasius" pitchFamily="2" charset="0"/>
              </a:rPr>
              <a:t> &gt;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nte</a:t>
            </a:r>
            <a:r>
              <a:rPr lang="en-US" sz="2400" b="1" dirty="0">
                <a:latin typeface="Athanasius" pitchFamily="2" charset="0"/>
              </a:rPr>
              <a:t> </a:t>
            </a:r>
            <a:r>
              <a:rPr lang="en-US" sz="2400" b="1" dirty="0" err="1">
                <a:latin typeface="Athanasius" pitchFamily="2" charset="0"/>
              </a:rPr>
              <a:t>tennaer</a:t>
            </a:r>
            <a:r>
              <a:rPr lang="en-US" sz="2400" b="1" dirty="0">
                <a:latin typeface="Athanasius" pitchFamily="2" charset="0"/>
              </a:rPr>
              <a:t>\</a:t>
            </a:r>
            <a:r>
              <a:rPr lang="en-US" sz="2400" b="1" dirty="0" err="1">
                <a:latin typeface="Athanasius" pitchFamily="2" charset="0"/>
              </a:rPr>
              <a:t>htc</a:t>
            </a:r>
            <a:r>
              <a:rPr lang="en-US" sz="2400" b="1" dirty="0">
                <a:latin typeface="Athanasius" pitchFamily="2" charset="0"/>
              </a:rPr>
              <a:t> no\</a:t>
            </a:r>
            <a:r>
              <a:rPr lang="en-US" sz="2400" b="1" dirty="0" err="1">
                <a:latin typeface="Athanasius" pitchFamily="2" charset="0"/>
              </a:rPr>
              <a:t>i</a:t>
            </a:r>
            <a:r>
              <a:rPr lang="en-US" sz="2400" b="1" dirty="0">
                <a:latin typeface="Athanasius" pitchFamily="2" charset="0"/>
              </a:rPr>
              <a:t> `</a:t>
            </a:r>
            <a:r>
              <a:rPr lang="en-US" sz="2400" b="1" dirty="0" err="1">
                <a:latin typeface="Athanasius" pitchFamily="2" charset="0"/>
              </a:rPr>
              <a:t>eraten</a:t>
            </a:r>
            <a:r>
              <a:rPr lang="en-US" sz="2400" b="1" dirty="0">
                <a:latin typeface="Athanasius" pitchFamily="2" charset="0"/>
              </a:rPr>
              <a:t> </a:t>
            </a:r>
            <a:r>
              <a:rPr lang="en-US" sz="2400" b="1" dirty="0" err="1">
                <a:latin typeface="Athanasius" pitchFamily="2" charset="0"/>
              </a:rPr>
              <a:t>qhnou</a:t>
            </a:r>
            <a:r>
              <a:rPr lang="en-US" sz="2400" b="1" dirty="0">
                <a:latin typeface="Athanasius" pitchFamily="2" charset="0"/>
              </a:rPr>
              <a:t> </a:t>
            </a:r>
            <a:r>
              <a:rPr lang="en-US" sz="2400" b="1" dirty="0" err="1">
                <a:latin typeface="Athanasius" pitchFamily="2" charset="0"/>
              </a:rPr>
              <a:t>cabol</a:t>
            </a:r>
            <a:r>
              <a:rPr lang="en-US" sz="2400" b="1" dirty="0">
                <a:latin typeface="Athanasius" pitchFamily="2" charset="0"/>
              </a:rPr>
              <a: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ekwl</a:t>
            </a:r>
            <a:r>
              <a:rPr lang="en-US" sz="2400" b="1" dirty="0">
                <a:latin typeface="Athanasius" pitchFamily="2" charset="0"/>
              </a:rPr>
              <a:t>\ </a:t>
            </a:r>
            <a:r>
              <a:rPr lang="en-US" sz="2400" b="1" dirty="0" err="1">
                <a:latin typeface="Athanasius" pitchFamily="2" charset="0"/>
              </a:rPr>
              <a:t>epiro</a:t>
            </a:r>
            <a:r>
              <a:rPr lang="en-US" sz="2400" b="1" dirty="0">
                <a:latin typeface="Athanasius" pitchFamily="2" charset="0"/>
              </a:rPr>
              <a:t> `</a:t>
            </a:r>
            <a:r>
              <a:rPr lang="en-US" sz="2400" b="1" dirty="0" err="1">
                <a:latin typeface="Athanasius" pitchFamily="2" charset="0"/>
              </a:rPr>
              <a:t>eretenjw</a:t>
            </a:r>
            <a:r>
              <a:rPr lang="en-US" sz="2400" b="1" dirty="0">
                <a:latin typeface="Athanasius" pitchFamily="2" charset="0"/>
              </a:rPr>
              <a:t> `</a:t>
            </a:r>
            <a:r>
              <a:rPr lang="en-US" sz="2400" b="1" dirty="0" err="1">
                <a:latin typeface="Athanasius" pitchFamily="2" charset="0"/>
              </a:rPr>
              <a:t>èmmoc</a:t>
            </a:r>
            <a:r>
              <a:rPr lang="en-US" sz="2400" b="1" dirty="0">
                <a:latin typeface="Athanasius" pitchFamily="2" charset="0"/>
              </a:rPr>
              <a:t> &gt;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Psoic</a:t>
            </a:r>
            <a:r>
              <a:rPr lang="en-US" sz="2400" b="1" dirty="0">
                <a:latin typeface="Athanasius" pitchFamily="2" charset="0"/>
              </a:rPr>
              <a:t> ~</a:t>
            </a:r>
            <a:r>
              <a:rPr lang="en-US" sz="2400" b="1" dirty="0" err="1">
                <a:latin typeface="Athanasius" pitchFamily="2" charset="0"/>
              </a:rPr>
              <a:t>Psoic</a:t>
            </a:r>
            <a:r>
              <a:rPr lang="en-US" sz="2400" b="1" dirty="0">
                <a:latin typeface="Athanasius" pitchFamily="2" charset="0"/>
              </a:rPr>
              <a:t> `</a:t>
            </a:r>
            <a:r>
              <a:rPr lang="en-US" sz="2400" b="1" dirty="0" err="1">
                <a:latin typeface="Athanasius" pitchFamily="2" charset="0"/>
              </a:rPr>
              <a:t>aouwn</a:t>
            </a:r>
            <a:r>
              <a:rPr lang="en-US" sz="2400" b="1" dirty="0">
                <a:latin typeface="Athanasius" pitchFamily="2" charset="0"/>
              </a:rPr>
              <a:t> nan &gt;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ntf`erou`w</a:t>
            </a:r>
            <a:r>
              <a:rPr lang="en-US" sz="2400" b="1" dirty="0">
                <a:latin typeface="Athanasius" pitchFamily="2" charset="0"/>
              </a:rPr>
              <a:t> `</a:t>
            </a:r>
            <a:r>
              <a:rPr lang="en-US" sz="2400" b="1" dirty="0" err="1">
                <a:latin typeface="Athanasius" pitchFamily="2" charset="0"/>
              </a:rPr>
              <a:t>ntefjoc</a:t>
            </a:r>
            <a:r>
              <a:rPr lang="en-US" sz="2400" b="1" dirty="0">
                <a:latin typeface="Athanasius" pitchFamily="2" charset="0"/>
              </a:rPr>
              <a:t> </a:t>
            </a:r>
            <a:r>
              <a:rPr lang="en-US" sz="2400" b="1" dirty="0" err="1">
                <a:latin typeface="Athanasius" pitchFamily="2" charset="0"/>
              </a:rPr>
              <a:t>nwten</a:t>
            </a:r>
            <a:r>
              <a:rPr lang="en-US" sz="2400" b="1" dirty="0">
                <a:latin typeface="Athanasius" pitchFamily="2" charset="0"/>
              </a:rPr>
              <a:t> &gt;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n;cwoun</a:t>
            </a:r>
            <a:r>
              <a:rPr lang="en-US" sz="2400" b="1" dirty="0">
                <a:latin typeface="Athanasius" pitchFamily="2" charset="0"/>
              </a:rPr>
              <a:t> `</a:t>
            </a:r>
            <a:r>
              <a:rPr lang="en-US" sz="2400" b="1" dirty="0" err="1">
                <a:latin typeface="Athanasius" pitchFamily="2" charset="0"/>
              </a:rPr>
              <a:t>mmwten</a:t>
            </a:r>
            <a:r>
              <a:rPr lang="en-US" sz="2400" b="1" dirty="0">
                <a:latin typeface="Athanasius" pitchFamily="2" charset="0"/>
              </a:rPr>
              <a:t> an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nqwten</a:t>
            </a:r>
            <a:r>
              <a:rPr lang="en-US" sz="2400" b="1" dirty="0">
                <a:latin typeface="Athanasius" pitchFamily="2" charset="0"/>
              </a:rPr>
              <a:t> \an `</a:t>
            </a:r>
            <a:r>
              <a:rPr lang="en-US" sz="2400" b="1" dirty="0" err="1">
                <a:latin typeface="Athanasius" pitchFamily="2" charset="0"/>
              </a:rPr>
              <a:t>ebol</a:t>
            </a:r>
            <a:r>
              <a:rPr lang="en-US" sz="2400" b="1" dirty="0">
                <a:latin typeface="Athanasius" pitchFamily="2" charset="0"/>
              </a:rPr>
              <a:t> </a:t>
            </a:r>
            <a:r>
              <a:rPr lang="en-US" sz="2400" b="1" dirty="0" err="1">
                <a:latin typeface="Athanasius" pitchFamily="2" charset="0"/>
              </a:rPr>
              <a:t>qwn</a:t>
            </a:r>
            <a:r>
              <a:rPr lang="en-US" sz="2400" b="1" dirty="0">
                <a:latin typeface="Athanasius" pitchFamily="2" charset="0"/>
              </a:rPr>
              <a:t>. </a:t>
            </a:r>
          </a:p>
          <a:p>
            <a:pPr marL="0" indent="0" algn="just">
              <a:buNone/>
            </a:pPr>
            <a:r>
              <a:rPr lang="en-US" sz="2400" b="1" dirty="0">
                <a:latin typeface="Athanasius" pitchFamily="2" charset="0"/>
              </a:rPr>
              <a:t>Tote `</a:t>
            </a:r>
            <a:r>
              <a:rPr lang="en-US" sz="2400" b="1" dirty="0" err="1">
                <a:latin typeface="Athanasius" pitchFamily="2" charset="0"/>
              </a:rPr>
              <a:t>ereten</a:t>
            </a:r>
            <a:r>
              <a:rPr lang="en-US" sz="2400" b="1" dirty="0">
                <a:latin typeface="Athanasius" pitchFamily="2" charset="0"/>
              </a:rPr>
              <a:t> </a:t>
            </a:r>
            <a:r>
              <a:rPr lang="en-US" sz="2400" b="1" dirty="0" err="1">
                <a:latin typeface="Athanasius" pitchFamily="2" charset="0"/>
              </a:rPr>
              <a:t>er</a:t>
            </a:r>
            <a:r>
              <a:rPr lang="en-US" sz="2400" b="1" dirty="0">
                <a:latin typeface="Athanasius" pitchFamily="2" charset="0"/>
              </a:rPr>
              <a:t>\</a:t>
            </a:r>
            <a:r>
              <a:rPr lang="en-US" sz="2400" b="1" dirty="0" err="1">
                <a:latin typeface="Athanasius" pitchFamily="2" charset="0"/>
              </a:rPr>
              <a:t>htc</a:t>
            </a:r>
            <a:r>
              <a:rPr lang="en-US" sz="2400" b="1" dirty="0">
                <a:latin typeface="Athanasius" pitchFamily="2" charset="0"/>
              </a:rPr>
              <a:t> `</a:t>
            </a:r>
            <a:r>
              <a:rPr lang="en-US" sz="2400" b="1" dirty="0" err="1">
                <a:latin typeface="Athanasius" pitchFamily="2" charset="0"/>
              </a:rPr>
              <a:t>njoc</a:t>
            </a:r>
            <a:r>
              <a:rPr lang="en-US" sz="2400" b="1" dirty="0">
                <a:latin typeface="Athanasius" pitchFamily="2" charset="0"/>
              </a:rPr>
              <a:t> &gt;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anouwm</a:t>
            </a:r>
            <a:r>
              <a:rPr lang="en-US" sz="2400" b="1" dirty="0">
                <a:latin typeface="Athanasius" pitchFamily="2" charset="0"/>
              </a:rPr>
              <a:t> `</a:t>
            </a:r>
            <a:r>
              <a:rPr lang="en-US" sz="2400" b="1" dirty="0" err="1">
                <a:latin typeface="Athanasius" pitchFamily="2" charset="0"/>
              </a:rPr>
              <a:t>mpek`mqo</a:t>
            </a:r>
            <a:r>
              <a:rPr lang="en-US" sz="2400" b="1" dirty="0">
                <a:latin typeface="Athanasius" pitchFamily="2" charset="0"/>
              </a:rPr>
              <a: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ancw</a:t>
            </a:r>
            <a:r>
              <a:rPr lang="en-US" sz="2400" b="1" dirty="0">
                <a:latin typeface="Athanasius" pitchFamily="2" charset="0"/>
              </a:rPr>
              <a:t> &gt;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ak</a:t>
            </a:r>
            <a:r>
              <a:rPr lang="en-US" sz="2400" b="1" dirty="0">
                <a:latin typeface="Athanasius" pitchFamily="2" charset="0"/>
              </a:rPr>
              <a:t>;`</a:t>
            </a:r>
            <a:r>
              <a:rPr lang="en-US" sz="2400" b="1" dirty="0" err="1">
                <a:latin typeface="Athanasius" pitchFamily="2" charset="0"/>
              </a:rPr>
              <a:t>cbw</a:t>
            </a:r>
            <a:r>
              <a:rPr lang="en-US" sz="2400" b="1" dirty="0">
                <a:latin typeface="Athanasius" pitchFamily="2" charset="0"/>
              </a:rPr>
              <a:t> '</a:t>
            </a:r>
            <a:r>
              <a:rPr lang="en-US" sz="2400" b="1" dirty="0" err="1">
                <a:latin typeface="Athanasius" pitchFamily="2" charset="0"/>
              </a:rPr>
              <a:t>en</a:t>
            </a:r>
            <a:r>
              <a:rPr lang="en-US" sz="2400" b="1" dirty="0">
                <a:latin typeface="Athanasius" pitchFamily="2" charset="0"/>
              </a:rPr>
              <a:t> </a:t>
            </a:r>
            <a:r>
              <a:rPr lang="en-US" sz="2400" b="1" dirty="0" err="1">
                <a:latin typeface="Athanasius" pitchFamily="2" charset="0"/>
              </a:rPr>
              <a:t>nen`plati`a</a:t>
            </a:r>
            <a:r>
              <a:rPr lang="en-US" sz="2400" b="1" dirty="0">
                <a:latin typeface="Athanasius" pitchFamily="2" charset="0"/>
              </a:rPr>
              <a:t> &gt;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fnajoc</a:t>
            </a:r>
            <a:r>
              <a:rPr lang="en-US" sz="2400" b="1" dirty="0">
                <a:latin typeface="Athanasius" pitchFamily="2" charset="0"/>
              </a:rPr>
              <a:t> </a:t>
            </a:r>
            <a:r>
              <a:rPr lang="en-US" sz="2400" b="1" dirty="0" err="1">
                <a:latin typeface="Athanasius" pitchFamily="2" charset="0"/>
              </a:rPr>
              <a:t>nwten</a:t>
            </a:r>
            <a:r>
              <a:rPr lang="en-US" sz="2400" b="1" dirty="0">
                <a:latin typeface="Athanasius" pitchFamily="2" charset="0"/>
              </a:rPr>
              <a: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n;cwoun</a:t>
            </a:r>
            <a:r>
              <a:rPr lang="en-US" sz="2400" b="1" dirty="0">
                <a:latin typeface="Athanasius" pitchFamily="2" charset="0"/>
              </a:rPr>
              <a:t> `</a:t>
            </a:r>
            <a:r>
              <a:rPr lang="en-US" sz="2400" b="1" dirty="0" err="1">
                <a:latin typeface="Athanasius" pitchFamily="2" charset="0"/>
              </a:rPr>
              <a:t>mmwten</a:t>
            </a:r>
            <a:r>
              <a:rPr lang="en-US" sz="2400" b="1" dirty="0">
                <a:latin typeface="Athanasius" pitchFamily="2" charset="0"/>
              </a:rPr>
              <a:t> an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nqwten</a:t>
            </a:r>
            <a:r>
              <a:rPr lang="en-US" sz="2400" b="1" dirty="0">
                <a:latin typeface="Athanasius" pitchFamily="2" charset="0"/>
              </a:rPr>
              <a:t> \an `</a:t>
            </a:r>
            <a:r>
              <a:rPr lang="en-US" sz="2400" b="1" dirty="0" err="1">
                <a:latin typeface="Athanasius" pitchFamily="2" charset="0"/>
              </a:rPr>
              <a:t>ebolqwn</a:t>
            </a:r>
            <a:r>
              <a:rPr lang="en-US" sz="2400" b="1" dirty="0">
                <a:latin typeface="Athanasius" pitchFamily="2" charset="0"/>
              </a:rPr>
              <a:t> &gt; ma]</a:t>
            </a:r>
            <a:r>
              <a:rPr lang="en-US" sz="2400" b="1" dirty="0" err="1">
                <a:latin typeface="Athanasius" pitchFamily="2" charset="0"/>
              </a:rPr>
              <a:t>enwten</a:t>
            </a:r>
            <a:r>
              <a:rPr lang="en-US" sz="2400" b="1" dirty="0">
                <a:latin typeface="Athanasius" pitchFamily="2" charset="0"/>
              </a:rPr>
              <a:t> `</a:t>
            </a:r>
            <a:r>
              <a:rPr lang="en-US" sz="2400" b="1" dirty="0" err="1">
                <a:latin typeface="Athanasius" pitchFamily="2" charset="0"/>
              </a:rPr>
              <a:t>ebol</a:t>
            </a:r>
            <a:r>
              <a:rPr lang="en-US" sz="2400" b="1" dirty="0">
                <a:latin typeface="Athanasius" pitchFamily="2" charset="0"/>
              </a:rPr>
              <a:t>\</a:t>
            </a:r>
            <a:r>
              <a:rPr lang="en-US" sz="2400" b="1" dirty="0" err="1">
                <a:latin typeface="Athanasius" pitchFamily="2" charset="0"/>
              </a:rPr>
              <a:t>aroi</a:t>
            </a:r>
            <a:r>
              <a:rPr lang="en-US" sz="2400" b="1" dirty="0">
                <a:latin typeface="Athanasius" pitchFamily="2" charset="0"/>
              </a:rPr>
              <a:t> </a:t>
            </a:r>
            <a:r>
              <a:rPr lang="en-US" sz="2400" b="1" dirty="0" err="1">
                <a:latin typeface="Athanasius" pitchFamily="2" charset="0"/>
              </a:rPr>
              <a:t>throu</a:t>
            </a:r>
            <a:r>
              <a:rPr lang="en-US" sz="2400" b="1" dirty="0">
                <a:latin typeface="Athanasius" pitchFamily="2" charset="0"/>
              </a:rPr>
              <a:t> </a:t>
            </a:r>
            <a:r>
              <a:rPr lang="en-US" sz="2400" b="1" dirty="0" err="1">
                <a:latin typeface="Athanasius" pitchFamily="2" charset="0"/>
              </a:rPr>
              <a:t>niergathc</a:t>
            </a:r>
            <a:r>
              <a:rPr lang="en-US" sz="2400" b="1" dirty="0">
                <a:latin typeface="Athanasius" pitchFamily="2" charset="0"/>
              </a:rPr>
              <a:t> `</a:t>
            </a:r>
            <a:r>
              <a:rPr lang="en-US" sz="2400" b="1" dirty="0" err="1">
                <a:latin typeface="Athanasius" pitchFamily="2" charset="0"/>
              </a:rPr>
              <a:t>nte</a:t>
            </a:r>
            <a:r>
              <a:rPr lang="en-US" sz="2400" b="1" dirty="0">
                <a:latin typeface="Athanasius" pitchFamily="2" charset="0"/>
              </a:rPr>
              <a:t> ;`</a:t>
            </a:r>
            <a:r>
              <a:rPr lang="en-US" sz="2400" b="1" dirty="0" err="1">
                <a:latin typeface="Athanasius" pitchFamily="2" charset="0"/>
              </a:rPr>
              <a:t>adiki`a</a:t>
            </a:r>
            <a:r>
              <a:rPr lang="en-US" sz="2400" b="1" dirty="0">
                <a:latin typeface="Athanasius" pitchFamily="2" charset="0"/>
              </a:rPr>
              <a:t>. Pima `</a:t>
            </a:r>
            <a:r>
              <a:rPr lang="en-US" sz="2400" b="1" dirty="0" err="1">
                <a:latin typeface="Athanasius" pitchFamily="2" charset="0"/>
              </a:rPr>
              <a:t>ete`èmmau</a:t>
            </a:r>
            <a:r>
              <a:rPr lang="en-US" sz="2400" b="1" dirty="0">
                <a:latin typeface="Athanasius" pitchFamily="2" charset="0"/>
              </a:rPr>
              <a:t> `</a:t>
            </a:r>
            <a:r>
              <a:rPr lang="en-US" sz="2400" b="1" dirty="0" err="1">
                <a:latin typeface="Athanasius" pitchFamily="2" charset="0"/>
              </a:rPr>
              <a:t>fna</a:t>
            </a:r>
            <a:r>
              <a:rPr lang="en-US" sz="2400" b="1" dirty="0">
                <a:latin typeface="Athanasius" pitchFamily="2" charset="0"/>
              </a:rPr>
              <a:t>]</a:t>
            </a:r>
            <a:r>
              <a:rPr lang="en-US" sz="2400" b="1" dirty="0" err="1">
                <a:latin typeface="Athanasius" pitchFamily="2" charset="0"/>
              </a:rPr>
              <a:t>wpi</a:t>
            </a:r>
            <a:r>
              <a:rPr lang="en-US" sz="2400" b="1" dirty="0">
                <a:latin typeface="Athanasius" pitchFamily="2" charset="0"/>
              </a:rPr>
              <a:t> `</a:t>
            </a:r>
            <a:r>
              <a:rPr lang="en-US" sz="2400" b="1" dirty="0" err="1">
                <a:latin typeface="Athanasius" pitchFamily="2" charset="0"/>
              </a:rPr>
              <a:t>nje</a:t>
            </a:r>
            <a:r>
              <a:rPr lang="en-US" sz="2400" b="1" dirty="0">
                <a:latin typeface="Athanasius" pitchFamily="2" charset="0"/>
              </a:rPr>
              <a:t> `</a:t>
            </a:r>
            <a:r>
              <a:rPr lang="en-US" sz="2400" b="1" dirty="0" err="1">
                <a:latin typeface="Athanasius" pitchFamily="2" charset="0"/>
              </a:rPr>
              <a:t>vrimi</a:t>
            </a:r>
            <a:r>
              <a:rPr lang="en-US" sz="2400" b="1" dirty="0">
                <a:latin typeface="Athanasius" pitchFamily="2" charset="0"/>
              </a:rPr>
              <a:t> </a:t>
            </a:r>
            <a:r>
              <a:rPr lang="en-US" sz="2400" b="1" dirty="0" err="1">
                <a:latin typeface="Athanasius" pitchFamily="2" charset="0"/>
              </a:rPr>
              <a:t>nem</a:t>
            </a:r>
            <a:r>
              <a:rPr lang="en-US" sz="2400" b="1" dirty="0">
                <a:latin typeface="Athanasius" pitchFamily="2" charset="0"/>
              </a:rPr>
              <a:t> </a:t>
            </a:r>
            <a:r>
              <a:rPr lang="en-US" sz="2400" b="1" dirty="0" err="1">
                <a:latin typeface="Athanasius" pitchFamily="2" charset="0"/>
              </a:rPr>
              <a:t>pi`cqerter</a:t>
            </a:r>
            <a:r>
              <a:rPr lang="en-US" sz="2400" b="1" dirty="0">
                <a:latin typeface="Athanasius" pitchFamily="2" charset="0"/>
              </a:rPr>
              <a:t> `</a:t>
            </a:r>
            <a:r>
              <a:rPr lang="en-US" sz="2400" b="1" dirty="0" err="1">
                <a:latin typeface="Athanasius" pitchFamily="2" charset="0"/>
              </a:rPr>
              <a:t>nte</a:t>
            </a:r>
            <a:r>
              <a:rPr lang="en-US" sz="2400" b="1" dirty="0">
                <a:latin typeface="Athanasius" pitchFamily="2" charset="0"/>
              </a:rPr>
              <a:t> </a:t>
            </a:r>
            <a:r>
              <a:rPr lang="en-US" sz="2400" b="1" dirty="0" err="1">
                <a:latin typeface="Athanasius" pitchFamily="2" charset="0"/>
              </a:rPr>
              <a:t>ninaj</a:t>
            </a:r>
            <a:r>
              <a:rPr lang="en-US" sz="2400" b="1" dirty="0">
                <a:latin typeface="Athanasius" pitchFamily="2" charset="0"/>
              </a:rPr>
              <a:t>\</a:t>
            </a:r>
            <a:r>
              <a:rPr lang="en-US" sz="2400" b="1" dirty="0" err="1">
                <a:latin typeface="Athanasius" pitchFamily="2" charset="0"/>
              </a:rPr>
              <a:t>i</a:t>
            </a:r>
            <a:r>
              <a:rPr lang="en-US" sz="2400" b="1" dirty="0">
                <a:latin typeface="Athanasius" pitchFamily="2" charset="0"/>
              </a:rPr>
              <a:t> &gt; \</a:t>
            </a:r>
            <a:r>
              <a:rPr lang="en-US" sz="2400" b="1" dirty="0" err="1">
                <a:latin typeface="Athanasius" pitchFamily="2" charset="0"/>
              </a:rPr>
              <a:t>otan</a:t>
            </a:r>
            <a:r>
              <a:rPr lang="en-US" sz="2400" b="1" dirty="0">
                <a:latin typeface="Athanasius" pitchFamily="2" charset="0"/>
              </a:rPr>
              <a:t> `</a:t>
            </a:r>
            <a:r>
              <a:rPr lang="en-US" sz="2400" b="1" dirty="0" err="1">
                <a:latin typeface="Athanasius" pitchFamily="2" charset="0"/>
              </a:rPr>
              <a:t>areten</a:t>
            </a:r>
            <a:r>
              <a:rPr lang="en-US" sz="2400" b="1" dirty="0">
                <a:latin typeface="Athanasius" pitchFamily="2" charset="0"/>
              </a:rPr>
              <a:t>]</a:t>
            </a:r>
            <a:r>
              <a:rPr lang="en-US" sz="2400" b="1" dirty="0" err="1">
                <a:latin typeface="Athanasius" pitchFamily="2" charset="0"/>
              </a:rPr>
              <a:t>annau</a:t>
            </a:r>
            <a:r>
              <a:rPr lang="en-US" sz="2400" b="1" dirty="0">
                <a:latin typeface="Athanasius" pitchFamily="2" charset="0"/>
              </a:rPr>
              <a:t> `</a:t>
            </a:r>
            <a:r>
              <a:rPr lang="en-US" sz="2400" b="1" dirty="0" err="1">
                <a:latin typeface="Athanasius" pitchFamily="2" charset="0"/>
              </a:rPr>
              <a:t>eAbraam</a:t>
            </a:r>
            <a:r>
              <a:rPr lang="en-US" sz="2400" b="1" dirty="0">
                <a:latin typeface="Athanasius" pitchFamily="2" charset="0"/>
              </a:rPr>
              <a:t> </a:t>
            </a:r>
            <a:r>
              <a:rPr lang="en-US" sz="2400" b="1" dirty="0" err="1">
                <a:latin typeface="Athanasius" pitchFamily="2" charset="0"/>
              </a:rPr>
              <a:t>nem</a:t>
            </a:r>
            <a:r>
              <a:rPr lang="en-US" sz="2400" b="1" dirty="0">
                <a:latin typeface="Athanasius" pitchFamily="2" charset="0"/>
              </a:rPr>
              <a:t> </a:t>
            </a:r>
            <a:r>
              <a:rPr lang="en-US" sz="2400" b="1" dirty="0" err="1">
                <a:latin typeface="Athanasius" pitchFamily="2" charset="0"/>
              </a:rPr>
              <a:t>Icaak</a:t>
            </a:r>
            <a:r>
              <a:rPr lang="en-US" sz="2400" b="1" dirty="0">
                <a:latin typeface="Athanasius" pitchFamily="2" charset="0"/>
              </a:rPr>
              <a:t> </a:t>
            </a:r>
            <a:r>
              <a:rPr lang="en-US" sz="2400" b="1" dirty="0" err="1">
                <a:latin typeface="Athanasius" pitchFamily="2" charset="0"/>
              </a:rPr>
              <a:t>nem</a:t>
            </a:r>
            <a:r>
              <a:rPr lang="en-US" sz="2400" b="1" dirty="0">
                <a:latin typeface="Athanasius" pitchFamily="2" charset="0"/>
              </a:rPr>
              <a:t> </a:t>
            </a:r>
            <a:r>
              <a:rPr lang="en-US" sz="2400" b="1" dirty="0" err="1">
                <a:latin typeface="Athanasius" pitchFamily="2" charset="0"/>
              </a:rPr>
              <a:t>Iakwb</a:t>
            </a:r>
            <a:r>
              <a:rPr lang="en-US" sz="2400" b="1" dirty="0">
                <a:latin typeface="Athanasius" pitchFamily="2" charset="0"/>
              </a:rPr>
              <a:t> </a:t>
            </a:r>
            <a:r>
              <a:rPr lang="en-US" sz="2400" b="1" dirty="0" err="1">
                <a:latin typeface="Athanasius" pitchFamily="2" charset="0"/>
              </a:rPr>
              <a:t>nem</a:t>
            </a:r>
            <a:r>
              <a:rPr lang="en-US" sz="2400" b="1" dirty="0">
                <a:latin typeface="Athanasius" pitchFamily="2" charset="0"/>
              </a:rPr>
              <a:t> </a:t>
            </a:r>
            <a:r>
              <a:rPr lang="en-US" sz="2400" b="1" dirty="0" err="1">
                <a:latin typeface="Athanasius" pitchFamily="2" charset="0"/>
              </a:rPr>
              <a:t>ni`provhthc</a:t>
            </a:r>
            <a:r>
              <a:rPr lang="en-US" sz="2400" b="1" dirty="0">
                <a:latin typeface="Athanasius" pitchFamily="2" charset="0"/>
              </a:rPr>
              <a:t> </a:t>
            </a:r>
            <a:r>
              <a:rPr lang="en-US" sz="2400" b="1" dirty="0" err="1">
                <a:latin typeface="Athanasius" pitchFamily="2" charset="0"/>
              </a:rPr>
              <a:t>throu</a:t>
            </a:r>
            <a:r>
              <a:rPr lang="en-US" sz="2400" b="1" dirty="0">
                <a:latin typeface="Athanasius" pitchFamily="2" charset="0"/>
              </a:rPr>
              <a:t> '</a:t>
            </a:r>
            <a:r>
              <a:rPr lang="en-US" sz="2400" b="1" dirty="0" err="1">
                <a:latin typeface="Athanasius" pitchFamily="2" charset="0"/>
              </a:rPr>
              <a:t>en</a:t>
            </a:r>
            <a:r>
              <a:rPr lang="en-US" sz="2400" b="1" dirty="0">
                <a:latin typeface="Athanasius" pitchFamily="2" charset="0"/>
              </a:rPr>
              <a:t> ;</a:t>
            </a:r>
            <a:r>
              <a:rPr lang="en-US" sz="2400" b="1" dirty="0" err="1">
                <a:latin typeface="Athanasius" pitchFamily="2" charset="0"/>
              </a:rPr>
              <a:t>metouro</a:t>
            </a:r>
            <a:r>
              <a:rPr lang="en-US" sz="2400" b="1" dirty="0">
                <a:latin typeface="Athanasius" pitchFamily="2" charset="0"/>
              </a:rPr>
              <a:t> `</a:t>
            </a:r>
            <a:r>
              <a:rPr lang="en-US" sz="2400" b="1" dirty="0" err="1">
                <a:latin typeface="Athanasius" pitchFamily="2" charset="0"/>
              </a:rPr>
              <a:t>ènte</a:t>
            </a:r>
            <a:r>
              <a:rPr lang="en-US" sz="2400" b="1" dirty="0">
                <a:latin typeface="Athanasius" pitchFamily="2" charset="0"/>
              </a:rPr>
              <a:t> ~</a:t>
            </a:r>
            <a:r>
              <a:rPr lang="en-US" sz="2400" b="1" dirty="0" err="1">
                <a:latin typeface="Athanasius" pitchFamily="2" charset="0"/>
              </a:rPr>
              <a:t>Vnou</a:t>
            </a:r>
            <a:r>
              <a:rPr lang="en-US" sz="2400" b="1" dirty="0">
                <a:latin typeface="Athanasius" pitchFamily="2" charset="0"/>
              </a:rPr>
              <a:t>; `</a:t>
            </a:r>
            <a:r>
              <a:rPr lang="en-US" sz="2400" b="1" dirty="0" err="1">
                <a:latin typeface="Athanasius" pitchFamily="2" charset="0"/>
              </a:rPr>
              <a:t>nqwten</a:t>
            </a:r>
            <a:r>
              <a:rPr lang="en-US" sz="2400" b="1" dirty="0">
                <a:latin typeface="Athanasius" pitchFamily="2" charset="0"/>
              </a:rPr>
              <a:t> de </a:t>
            </a:r>
            <a:r>
              <a:rPr lang="en-US" sz="2400" b="1" dirty="0" err="1">
                <a:latin typeface="Athanasius" pitchFamily="2" charset="0"/>
              </a:rPr>
              <a:t>eu`e</a:t>
            </a:r>
            <a:r>
              <a:rPr lang="en-US" sz="2400" b="1" dirty="0">
                <a:latin typeface="Athanasius" pitchFamily="2" charset="0"/>
              </a:rPr>
              <a:t>\</a:t>
            </a:r>
            <a:r>
              <a:rPr lang="en-US" sz="2400" b="1" dirty="0" err="1">
                <a:latin typeface="Athanasius" pitchFamily="2" charset="0"/>
              </a:rPr>
              <a:t>iou`i</a:t>
            </a:r>
            <a:r>
              <a:rPr lang="en-US" sz="2400" b="1" dirty="0">
                <a:latin typeface="Athanasius" pitchFamily="2" charset="0"/>
              </a:rPr>
              <a:t> `</a:t>
            </a:r>
            <a:r>
              <a:rPr lang="en-US" sz="2400" b="1" dirty="0" err="1">
                <a:latin typeface="Athanasius" pitchFamily="2" charset="0"/>
              </a:rPr>
              <a:t>mmwten</a:t>
            </a:r>
            <a:r>
              <a:rPr lang="en-US" sz="2400" b="1" dirty="0">
                <a:latin typeface="Athanasius" pitchFamily="2" charset="0"/>
              </a:rPr>
              <a:t> `</a:t>
            </a:r>
            <a:r>
              <a:rPr lang="en-US" sz="2400" b="1" dirty="0" err="1">
                <a:latin typeface="Athanasius" pitchFamily="2" charset="0"/>
              </a:rPr>
              <a:t>ebol</a:t>
            </a:r>
            <a:r>
              <a:rPr lang="en-US" sz="2400" b="1" dirty="0">
                <a:latin typeface="Athanasius" pitchFamily="2" charset="0"/>
              </a:rPr>
              <a:t>.</a:t>
            </a:r>
          </a:p>
          <a:p>
            <a:pPr marL="0" indent="0" algn="just">
              <a:buNone/>
            </a:pP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eu`e`i</a:t>
            </a:r>
            <a:r>
              <a:rPr lang="en-US" sz="2400" b="1" dirty="0">
                <a:latin typeface="Athanasius" pitchFamily="2" charset="0"/>
              </a:rPr>
              <a:t> `</a:t>
            </a:r>
            <a:r>
              <a:rPr lang="en-US" sz="2400" b="1" dirty="0" err="1">
                <a:latin typeface="Athanasius" pitchFamily="2" charset="0"/>
              </a:rPr>
              <a:t>ebol</a:t>
            </a:r>
            <a:r>
              <a:rPr lang="en-US" sz="2400" b="1" dirty="0">
                <a:latin typeface="Athanasius" pitchFamily="2" charset="0"/>
              </a:rPr>
              <a:t> '</a:t>
            </a:r>
            <a:r>
              <a:rPr lang="en-US" sz="2400" b="1" dirty="0" err="1">
                <a:latin typeface="Athanasius" pitchFamily="2" charset="0"/>
              </a:rPr>
              <a:t>en</a:t>
            </a:r>
            <a:r>
              <a:rPr lang="en-US" sz="2400" b="1" dirty="0">
                <a:latin typeface="Athanasius" pitchFamily="2" charset="0"/>
              </a:rPr>
              <a:t> </a:t>
            </a:r>
            <a:r>
              <a:rPr lang="en-US" sz="2400" b="1" dirty="0" err="1">
                <a:latin typeface="Athanasius" pitchFamily="2" charset="0"/>
              </a:rPr>
              <a:t>nima`n</a:t>
            </a:r>
            <a:r>
              <a:rPr lang="en-US" sz="2400" b="1" dirty="0">
                <a:latin typeface="Athanasius" pitchFamily="2" charset="0"/>
              </a:rPr>
              <a:t>]</a:t>
            </a:r>
            <a:r>
              <a:rPr lang="en-US" sz="2400" b="1" dirty="0" err="1">
                <a:latin typeface="Athanasius" pitchFamily="2" charset="0"/>
              </a:rPr>
              <a:t>ai</a:t>
            </a:r>
            <a:r>
              <a:rPr lang="en-US" sz="2400" b="1" dirty="0">
                <a:latin typeface="Athanasius" pitchFamily="2" charset="0"/>
              </a:rPr>
              <a:t> </a:t>
            </a:r>
            <a:r>
              <a:rPr lang="en-US" sz="2400" b="1" dirty="0" err="1">
                <a:latin typeface="Athanasius" pitchFamily="2" charset="0"/>
              </a:rPr>
              <a:t>nem</a:t>
            </a:r>
            <a:r>
              <a:rPr lang="en-US" sz="2400" b="1" dirty="0">
                <a:latin typeface="Athanasius" pitchFamily="2" charset="0"/>
              </a:rPr>
              <a:t> </a:t>
            </a:r>
            <a:r>
              <a:rPr lang="en-US" sz="2400" b="1" dirty="0" err="1">
                <a:latin typeface="Athanasius" pitchFamily="2" charset="0"/>
              </a:rPr>
              <a:t>nima`n</a:t>
            </a:r>
            <a:r>
              <a:rPr lang="en-US" sz="2400" b="1" dirty="0">
                <a:latin typeface="Athanasius" pitchFamily="2" charset="0"/>
              </a:rPr>
              <a:t>\</a:t>
            </a:r>
            <a:r>
              <a:rPr lang="en-US" sz="2400" b="1" dirty="0" err="1">
                <a:latin typeface="Athanasius" pitchFamily="2" charset="0"/>
              </a:rPr>
              <a:t>wtp</a:t>
            </a:r>
            <a:r>
              <a:rPr lang="en-US" sz="2400" b="1" dirty="0">
                <a:latin typeface="Athanasius" pitchFamily="2" charset="0"/>
              </a:rPr>
              <a:t> </a:t>
            </a:r>
            <a:r>
              <a:rPr lang="en-US" sz="2400" b="1" dirty="0" err="1">
                <a:latin typeface="Athanasius" pitchFamily="2" charset="0"/>
              </a:rPr>
              <a:t>nem</a:t>
            </a:r>
            <a:r>
              <a:rPr lang="en-US" sz="2400" b="1" dirty="0">
                <a:latin typeface="Athanasius" pitchFamily="2" charset="0"/>
              </a:rPr>
              <a:t> </a:t>
            </a:r>
            <a:r>
              <a:rPr lang="en-US" sz="2400" b="1" dirty="0" err="1">
                <a:latin typeface="Athanasius" pitchFamily="2" charset="0"/>
              </a:rPr>
              <a:t>pe`èm</a:t>
            </a:r>
            <a:r>
              <a:rPr lang="en-US" sz="2400" b="1" dirty="0">
                <a:latin typeface="Athanasius" pitchFamily="2" charset="0"/>
              </a:rPr>
              <a:t>\it </a:t>
            </a:r>
            <a:r>
              <a:rPr lang="en-US" sz="2400" b="1" dirty="0" err="1">
                <a:latin typeface="Athanasius" pitchFamily="2" charset="0"/>
              </a:rPr>
              <a:t>nem</a:t>
            </a:r>
            <a:r>
              <a:rPr lang="en-US" sz="2400" b="1" dirty="0">
                <a:latin typeface="Athanasius" pitchFamily="2" charset="0"/>
              </a:rPr>
              <a:t> </a:t>
            </a:r>
            <a:r>
              <a:rPr lang="en-US" sz="2400" b="1" dirty="0" err="1">
                <a:latin typeface="Athanasius" pitchFamily="2" charset="0"/>
              </a:rPr>
              <a:t>carhc</a:t>
            </a:r>
            <a:r>
              <a:rPr lang="en-US" sz="2400" b="1" dirty="0">
                <a:latin typeface="Athanasius" pitchFamily="2" charset="0"/>
              </a:rPr>
              <a: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eu`eroqbou</a:t>
            </a:r>
            <a:r>
              <a:rPr lang="en-US" sz="2400" b="1" dirty="0">
                <a:latin typeface="Athanasius" pitchFamily="2" charset="0"/>
              </a:rPr>
              <a:t> '</a:t>
            </a:r>
            <a:r>
              <a:rPr lang="en-US" sz="2400" b="1" dirty="0" err="1">
                <a:latin typeface="Athanasius" pitchFamily="2" charset="0"/>
              </a:rPr>
              <a:t>en</a:t>
            </a:r>
            <a:r>
              <a:rPr lang="en-US" sz="2400" b="1" dirty="0">
                <a:latin typeface="Athanasius" pitchFamily="2" charset="0"/>
              </a:rPr>
              <a:t> ;</a:t>
            </a:r>
            <a:r>
              <a:rPr lang="en-US" sz="2400" b="1" dirty="0" err="1">
                <a:latin typeface="Athanasius" pitchFamily="2" charset="0"/>
              </a:rPr>
              <a:t>metouro</a:t>
            </a:r>
            <a:r>
              <a:rPr lang="en-US" sz="2400" b="1" dirty="0">
                <a:latin typeface="Athanasius" pitchFamily="2" charset="0"/>
              </a:rPr>
              <a:t> `</a:t>
            </a:r>
            <a:r>
              <a:rPr lang="en-US" sz="2400" b="1" dirty="0" err="1">
                <a:latin typeface="Athanasius" pitchFamily="2" charset="0"/>
              </a:rPr>
              <a:t>nte</a:t>
            </a:r>
            <a:r>
              <a:rPr lang="en-US" sz="2400" b="1" dirty="0">
                <a:latin typeface="Athanasius" pitchFamily="2" charset="0"/>
              </a:rPr>
              <a:t> ~</a:t>
            </a:r>
            <a:r>
              <a:rPr lang="en-US" sz="2400" b="1" dirty="0" err="1">
                <a:latin typeface="Athanasius" pitchFamily="2" charset="0"/>
              </a:rPr>
              <a:t>Vnou</a:t>
            </a:r>
            <a:r>
              <a:rPr lang="en-US" sz="2400" b="1" dirty="0">
                <a:latin typeface="Athanasius" pitchFamily="2" charset="0"/>
              </a:rPr>
              <a:t>; &gt;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hppe</a:t>
            </a:r>
            <a:r>
              <a:rPr lang="en-US" sz="2400" b="1" dirty="0">
                <a:latin typeface="Athanasius" pitchFamily="2" charset="0"/>
              </a:rPr>
              <a:t> </a:t>
            </a:r>
            <a:r>
              <a:rPr lang="en-US" sz="2400" b="1" dirty="0" err="1">
                <a:latin typeface="Athanasius" pitchFamily="2" charset="0"/>
              </a:rPr>
              <a:t>ouon</a:t>
            </a:r>
            <a:r>
              <a:rPr lang="en-US" sz="2400" b="1" dirty="0">
                <a:latin typeface="Athanasius" pitchFamily="2" charset="0"/>
              </a:rPr>
              <a:t> \</a:t>
            </a:r>
            <a:r>
              <a:rPr lang="en-US" sz="2400" b="1" dirty="0" err="1">
                <a:latin typeface="Athanasius" pitchFamily="2" charset="0"/>
              </a:rPr>
              <a:t>an'aeu</a:t>
            </a:r>
            <a:r>
              <a:rPr lang="en-US" sz="2400" b="1" dirty="0">
                <a:latin typeface="Athanasius" pitchFamily="2" charset="0"/>
              </a:rPr>
              <a:t> </a:t>
            </a:r>
            <a:r>
              <a:rPr lang="en-US" sz="2400" b="1" dirty="0" err="1">
                <a:latin typeface="Athanasius" pitchFamily="2" charset="0"/>
              </a:rPr>
              <a:t>eunaer</a:t>
            </a:r>
            <a:r>
              <a:rPr lang="en-US" sz="2400" b="1" dirty="0">
                <a:latin typeface="Athanasius" pitchFamily="2" charset="0"/>
              </a:rPr>
              <a:t>]</a:t>
            </a:r>
            <a:r>
              <a:rPr lang="en-US" sz="2400" b="1" dirty="0" err="1">
                <a:latin typeface="Athanasius" pitchFamily="2" charset="0"/>
              </a:rPr>
              <a:t>orp</a:t>
            </a:r>
            <a:r>
              <a:rPr lang="en-US" sz="2400" b="1" dirty="0">
                <a:latin typeface="Athanasius" pitchFamily="2" charset="0"/>
              </a:rPr>
              <a:t> </a:t>
            </a:r>
            <a:r>
              <a:rPr lang="en-US" sz="2400" b="1" dirty="0" err="1">
                <a:latin typeface="Athanasius" pitchFamily="2" charset="0"/>
              </a:rPr>
              <a:t>ouo</a:t>
            </a:r>
            <a:r>
              <a:rPr lang="en-US" sz="2400" b="1" dirty="0">
                <a:latin typeface="Athanasius" pitchFamily="2" charset="0"/>
              </a:rPr>
              <a:t>\ \an]</a:t>
            </a:r>
            <a:r>
              <a:rPr lang="en-US" sz="2400" b="1" dirty="0" err="1">
                <a:latin typeface="Athanasius" pitchFamily="2" charset="0"/>
              </a:rPr>
              <a:t>orp</a:t>
            </a:r>
            <a:r>
              <a:rPr lang="en-US" sz="2400" b="1" dirty="0">
                <a:latin typeface="Athanasius" pitchFamily="2" charset="0"/>
              </a:rPr>
              <a:t> </a:t>
            </a:r>
            <a:r>
              <a:rPr lang="en-US" sz="2400" b="1" dirty="0" err="1">
                <a:latin typeface="Athanasius" pitchFamily="2" charset="0"/>
              </a:rPr>
              <a:t>eunaer</a:t>
            </a:r>
            <a:r>
              <a:rPr lang="en-US" sz="2400" b="1" dirty="0">
                <a:latin typeface="Athanasius" pitchFamily="2" charset="0"/>
              </a:rPr>
              <a:t> '</a:t>
            </a:r>
            <a:r>
              <a:rPr lang="en-US" sz="2400" b="1" dirty="0" err="1">
                <a:latin typeface="Athanasius" pitchFamily="2" charset="0"/>
              </a:rPr>
              <a:t>a`e</a:t>
            </a:r>
            <a:r>
              <a:rPr lang="en-US" sz="2400" b="1" dirty="0">
                <a:latin typeface="Athanasius" pitchFamily="2" charset="0"/>
              </a:rPr>
              <a:t>. </a:t>
            </a:r>
            <a:r>
              <a:rPr lang="en-US" sz="2400" b="1" dirty="0" err="1">
                <a:solidFill>
                  <a:srgbClr val="C00000"/>
                </a:solidFill>
                <a:latin typeface="Athanasius" pitchFamily="2" charset="0"/>
              </a:rPr>
              <a:t>Ouw</a:t>
            </a:r>
            <a:r>
              <a:rPr lang="en-US" sz="2400" b="1" dirty="0">
                <a:solidFill>
                  <a:srgbClr val="C00000"/>
                </a:solidFill>
                <a:latin typeface="Athanasius" pitchFamily="2" charset="0"/>
              </a:rPr>
              <a:t>]t `</a:t>
            </a:r>
            <a:r>
              <a:rPr lang="en-US" sz="2400" b="1" dirty="0" err="1">
                <a:solidFill>
                  <a:srgbClr val="C00000"/>
                </a:solidFill>
                <a:latin typeface="Athanasius" pitchFamily="2" charset="0"/>
              </a:rPr>
              <a:t>mpieuaggelion</a:t>
            </a:r>
            <a:r>
              <a:rPr lang="en-US" sz="2400" b="1" dirty="0">
                <a:solidFill>
                  <a:srgbClr val="C00000"/>
                </a:solidFill>
                <a:latin typeface="Athanasius" pitchFamily="2" charset="0"/>
              </a:rPr>
              <a:t> </a:t>
            </a:r>
            <a:r>
              <a:rPr lang="en-US" sz="2400" b="1" dirty="0" err="1">
                <a:solidFill>
                  <a:srgbClr val="C00000"/>
                </a:solidFill>
                <a:latin typeface="Athanasius" pitchFamily="2" charset="0"/>
              </a:rPr>
              <a:t>eqouab</a:t>
            </a:r>
            <a:r>
              <a:rPr lang="en-US" sz="2400" b="1" dirty="0">
                <a:solidFill>
                  <a:srgbClr val="C00000"/>
                </a:solidFill>
                <a:latin typeface="Athanasius" pitchFamily="2" charset="0"/>
              </a:rPr>
              <a:t>. </a:t>
            </a:r>
          </a:p>
          <a:p>
            <a:pPr marL="0" indent="0" algn="just">
              <a:buNone/>
            </a:pPr>
            <a:endParaRPr lang="en-US" sz="2000" b="1" dirty="0">
              <a:solidFill>
                <a:srgbClr val="C00000"/>
              </a:solidFill>
              <a:latin typeface="Athanasius" pitchFamily="2" charset="0"/>
            </a:endParaRPr>
          </a:p>
          <a:p>
            <a:pPr marL="0" indent="0" algn="just">
              <a:buNone/>
            </a:pPr>
            <a:r>
              <a:rPr lang="en-US" sz="2000" b="1" dirty="0">
                <a:solidFill>
                  <a:srgbClr val="C00000"/>
                </a:solidFill>
                <a:latin typeface="Athanasius" pitchFamily="2" charset="0"/>
              </a:rPr>
              <a:t>Do[a ci </a:t>
            </a:r>
            <a:r>
              <a:rPr lang="en-US" sz="2000" b="1" dirty="0" err="1">
                <a:solidFill>
                  <a:srgbClr val="C00000"/>
                </a:solidFill>
                <a:latin typeface="Athanasius" pitchFamily="2" charset="0"/>
              </a:rPr>
              <a:t>Kuri`e</a:t>
            </a:r>
            <a:r>
              <a:rPr lang="en-US" sz="2000" b="1" dirty="0">
                <a:solidFill>
                  <a:srgbClr val="C00000"/>
                </a:solidFill>
                <a:latin typeface="Athanasius" pitchFamily="2" charset="0"/>
              </a:rPr>
              <a:t>.</a:t>
            </a:r>
          </a:p>
        </p:txBody>
      </p:sp>
      <p:sp>
        <p:nvSpPr>
          <p:cNvPr id="5" name="Rectangle 74">
            <a:extLst>
              <a:ext uri="{FF2B5EF4-FFF2-40B4-BE49-F238E27FC236}">
                <a16:creationId xmlns:a16="http://schemas.microsoft.com/office/drawing/2014/main" id="{13038CF1-BED8-457F-A213-9B7B8B8ABFF1}"/>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الأولى من ليلة الثلاثاء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6" name="ZoneTexte 5">
            <a:extLst>
              <a:ext uri="{FF2B5EF4-FFF2-40B4-BE49-F238E27FC236}">
                <a16:creationId xmlns:a16="http://schemas.microsoft.com/office/drawing/2014/main" id="{AE5F17D9-69B1-49C8-B70C-55073FCE6C3F}"/>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Veille du mardi Saint – 1</a:t>
            </a:r>
            <a:r>
              <a:rPr kumimoji="0" lang="fr-FR" sz="1600" b="1" i="1" u="none" strike="noStrike" kern="1200" cap="none" spc="0" normalizeH="0" baseline="30000" noProof="0" dirty="0">
                <a:ln>
                  <a:noFill/>
                </a:ln>
                <a:solidFill>
                  <a:prstClr val="white"/>
                </a:solidFill>
                <a:effectLst/>
                <a:uLnTx/>
                <a:uFillTx/>
                <a:latin typeface="Calibri"/>
                <a:ea typeface="+mn-ea"/>
                <a:cs typeface="+mn-cs"/>
              </a:rPr>
              <a:t>ère</a:t>
            </a:r>
            <a:r>
              <a:rPr kumimoji="0" lang="fr-FR" sz="1600" b="1" i="1" u="none" strike="noStrike" kern="1200" cap="none" spc="0" normalizeH="0" baseline="0" noProof="0" dirty="0">
                <a:ln>
                  <a:noFill/>
                </a:ln>
                <a:solidFill>
                  <a:prstClr val="white"/>
                </a:solidFill>
                <a:effectLst/>
                <a:uLnTx/>
                <a:uFillTx/>
                <a:latin typeface="Calibri"/>
                <a:ea typeface="+mn-ea"/>
                <a:cs typeface="+mn-cs"/>
              </a:rPr>
              <a:t> heure</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267167763"/>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2800" b="1" dirty="0">
                <a:latin typeface="Book Antiqua" panose="02040602050305030304" pitchFamily="18" charset="0"/>
              </a:rPr>
              <a:t>Seigneur sauve Ton peuple. Protège-le de toute part par le signe de Ta Croix vivifiante. Exalte les chrétiens dans tout l'univers. Attendris le cœur de leurs supérieurs. Accorde-leur la compassion envers nos frères les malheureux et ceux qui sont dans le besoin. Eloigne d'eux tout ce qui est détestable. </a:t>
            </a:r>
            <a:r>
              <a:rPr lang="fr-FR" sz="2800" b="1" dirty="0">
                <a:solidFill>
                  <a:srgbClr val="C00000"/>
                </a:solidFill>
                <a:latin typeface="Book Antiqua" panose="02040602050305030304" pitchFamily="18" charset="0"/>
              </a:rPr>
              <a:t>Nous T'implorons Seigneur, écoute-nous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32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38554"/>
          </a:xfrm>
          <a:prstGeom prst="rect">
            <a:avLst/>
          </a:prstGeom>
        </p:spPr>
        <p:txBody>
          <a:bodyPr wrap="none">
            <a:spAutoFit/>
          </a:bodyPr>
          <a:lstStyle/>
          <a:p>
            <a:pPr algn="just"/>
            <a:endParaRPr lang="fr-FR" sz="16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36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624598"/>
            <a:ext cx="5367643" cy="5755422"/>
          </a:xfrm>
          <a:prstGeom prst="rect">
            <a:avLst/>
          </a:prstGeom>
        </p:spPr>
        <p:txBody>
          <a:bodyPr wrap="square" anchor="ctr" anchorCtr="0">
            <a:spAutoFit/>
          </a:bodyPr>
          <a:lstStyle/>
          <a:p>
            <a:pPr algn="just" rtl="1"/>
            <a:r>
              <a:rPr lang="ar-AE" sz="4000" b="1" dirty="0" err="1">
                <a:latin typeface="Book Antiqua" panose="02040602050305030304" pitchFamily="18" charset="0"/>
              </a:rPr>
              <a:t>يارب</a:t>
            </a:r>
            <a:r>
              <a:rPr lang="ar-AE" sz="4000" b="1" dirty="0">
                <a:latin typeface="Book Antiqua" panose="02040602050305030304" pitchFamily="18" charset="0"/>
              </a:rPr>
              <a:t> خلص شعبك واحطهم من كل ناحية بإشارة صليبك المحيي وارفع شأن المسيحيين في المسكونة كلها وحنن عليهم قلوب المتولين عليهم وعطف قلوبهم على </a:t>
            </a:r>
            <a:r>
              <a:rPr lang="ar-AE" sz="4000" b="1" dirty="0" err="1">
                <a:latin typeface="Book Antiqua" panose="02040602050305030304" pitchFamily="18" charset="0"/>
              </a:rPr>
              <a:t>إخواتنا</a:t>
            </a:r>
            <a:r>
              <a:rPr lang="ar-AE" sz="4000" b="1" dirty="0">
                <a:latin typeface="Book Antiqua" panose="02040602050305030304" pitchFamily="18" charset="0"/>
              </a:rPr>
              <a:t> المساكين والمعوزين بالإحسان وابعد عنهم كل مكروه </a:t>
            </a:r>
            <a:r>
              <a:rPr lang="ar-AE" sz="4000" b="1" dirty="0">
                <a:solidFill>
                  <a:srgbClr val="C00000"/>
                </a:solidFill>
                <a:latin typeface="Times New Roman" panose="02020603050405020304" pitchFamily="18" charset="0"/>
              </a:rPr>
              <a:t>نسألك يا رب اسمعنا وارحمنا.</a:t>
            </a:r>
            <a:endParaRPr lang="ar-AE" sz="40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2832463044"/>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b="1" dirty="0">
                <a:latin typeface="Book Antiqua" panose="02040602050305030304" pitchFamily="18" charset="0"/>
              </a:rPr>
              <a:t>Seigneur, Tu nous as légué Ta sainte alliance, ton Corps et ton Sang présents tous les jours sur l'autel sous forme de pain et de vin par la venue de ton Esprit Saint en eux et tu nous as recommandé : « Faites ceci en mémoire de moi ». </a:t>
            </a:r>
            <a:r>
              <a:rPr lang="fr-FR" b="1" dirty="0">
                <a:solidFill>
                  <a:srgbClr val="C00000"/>
                </a:solidFill>
                <a:latin typeface="Book Antiqua" panose="02040602050305030304" pitchFamily="18" charset="0"/>
              </a:rPr>
              <a:t>Nous T'implorons Seigneur, écoute-nous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algn="just"/>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870821"/>
            <a:ext cx="5367643" cy="5262979"/>
          </a:xfrm>
          <a:prstGeom prst="rect">
            <a:avLst/>
          </a:prstGeom>
        </p:spPr>
        <p:txBody>
          <a:bodyPr wrap="square" anchor="ctr" anchorCtr="0">
            <a:spAutoFit/>
          </a:bodyPr>
          <a:lstStyle/>
          <a:p>
            <a:pPr algn="just" rtl="1"/>
            <a:r>
              <a:rPr lang="ar-AE" sz="4800" b="1" dirty="0" err="1">
                <a:latin typeface="Book Antiqua" panose="02040602050305030304" pitchFamily="18" charset="0"/>
              </a:rPr>
              <a:t>يارب</a:t>
            </a:r>
            <a:r>
              <a:rPr lang="ar-AE" sz="4800" b="1" dirty="0">
                <a:latin typeface="Book Antiqua" panose="02040602050305030304" pitchFamily="18" charset="0"/>
              </a:rPr>
              <a:t> يا من ترك لنا عهده المقدس جسده ودمه حاضراً عندنا كل يوم على المذبح خبزاً وخمراً بحلول روح قدسه وأوصانا قائلاً </a:t>
            </a:r>
            <a:r>
              <a:rPr lang="ar-AE" sz="4800" b="1" dirty="0" err="1">
                <a:latin typeface="Book Antiqua" panose="02040602050305030304" pitchFamily="18" charset="0"/>
              </a:rPr>
              <a:t>إصنعوه</a:t>
            </a:r>
            <a:r>
              <a:rPr lang="ar-AE" sz="4800" b="1" dirty="0">
                <a:latin typeface="Book Antiqua" panose="02040602050305030304" pitchFamily="18" charset="0"/>
              </a:rPr>
              <a:t> لذكرى </a:t>
            </a:r>
            <a:r>
              <a:rPr lang="ar-AE" sz="4800" b="1" dirty="0">
                <a:solidFill>
                  <a:srgbClr val="C00000"/>
                </a:solidFill>
                <a:latin typeface="Times New Roman" panose="02020603050405020304" pitchFamily="18" charset="0"/>
              </a:rPr>
              <a:t>نسألك يا رب اسمعنا وارحمنا.</a:t>
            </a:r>
            <a:endParaRPr lang="ar-AE" sz="48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3607659559"/>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b="1" dirty="0">
                <a:latin typeface="Book Antiqua" panose="02040602050305030304" pitchFamily="18" charset="0"/>
              </a:rPr>
              <a:t>Ô Christ notre Dieu, aie pitié de Ton peuple et des successeurs de Tes apôtres. Bénis les fruits de la terre. Réjouis le cœur de l'homme par la multiplication du blé, des vignes et de l'huile. </a:t>
            </a:r>
            <a:r>
              <a:rPr lang="fr-FR" b="1" dirty="0">
                <a:solidFill>
                  <a:srgbClr val="C00000"/>
                </a:solidFill>
                <a:latin typeface="Book Antiqua" panose="02040602050305030304" pitchFamily="18" charset="0"/>
              </a:rPr>
              <a:t>Nous T'implorons Seigneur, écoute-nous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algn="just"/>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870821"/>
            <a:ext cx="5367643" cy="5262979"/>
          </a:xfrm>
          <a:prstGeom prst="rect">
            <a:avLst/>
          </a:prstGeom>
        </p:spPr>
        <p:txBody>
          <a:bodyPr wrap="square" anchor="ctr" anchorCtr="0">
            <a:spAutoFit/>
          </a:bodyPr>
          <a:lstStyle/>
          <a:p>
            <a:pPr algn="just" rtl="1"/>
            <a:r>
              <a:rPr lang="ar-AE" sz="4800" b="1" dirty="0">
                <a:latin typeface="Book Antiqua" panose="02040602050305030304" pitchFamily="18" charset="0"/>
              </a:rPr>
              <a:t>أيها المسيح إلهنا ارحم شعبك وخليفة رسلك </a:t>
            </a:r>
            <a:r>
              <a:rPr lang="ar-AE" sz="4800" b="1" dirty="0" err="1">
                <a:latin typeface="Book Antiqua" panose="02040602050305030304" pitchFamily="18" charset="0"/>
              </a:rPr>
              <a:t>وإعط</a:t>
            </a:r>
            <a:r>
              <a:rPr lang="ar-AE" sz="4800" b="1" dirty="0">
                <a:latin typeface="Book Antiqua" panose="02040602050305030304" pitchFamily="18" charset="0"/>
              </a:rPr>
              <a:t> بركة لثمرات الأرض وأبهج قلب الإنسان بكثرة ثمرات القمح والخمر والزيت </a:t>
            </a:r>
            <a:r>
              <a:rPr lang="ar-AE" sz="4800" b="1" dirty="0">
                <a:solidFill>
                  <a:srgbClr val="C00000"/>
                </a:solidFill>
                <a:latin typeface="Times New Roman" panose="02020603050405020304" pitchFamily="18" charset="0"/>
              </a:rPr>
              <a:t>نسألك يا رب اسمعنا وارحمنا.</a:t>
            </a:r>
            <a:endParaRPr lang="ar-AE" sz="48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3509916060"/>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2800" b="1" dirty="0">
                <a:latin typeface="Book Antiqua" panose="02040602050305030304" pitchFamily="18" charset="0"/>
              </a:rPr>
              <a:t>Toi qui es né du Père, Tu t'es incarné de la Sainte Vierge Marie à la fin des temps. Tu as dit à tes saints apôtres : « Allez, enseignez toutes les nations et baptisez-les apprenez-leur tout ce que je vous ai recommandé. Je suis avec vous tous les jours et jusqu'à la fin des temps. » Sois aussi avec Ton peuple qui T'implore en disant : </a:t>
            </a:r>
            <a:r>
              <a:rPr lang="fr-FR" sz="2800" b="1" dirty="0">
                <a:solidFill>
                  <a:srgbClr val="C00000"/>
                </a:solidFill>
                <a:latin typeface="Book Antiqua" panose="02040602050305030304" pitchFamily="18" charset="0"/>
              </a:rPr>
              <a:t>nous T'implorons Seigneur, écoute-nous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32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38554"/>
          </a:xfrm>
          <a:prstGeom prst="rect">
            <a:avLst/>
          </a:prstGeom>
        </p:spPr>
        <p:txBody>
          <a:bodyPr wrap="none">
            <a:spAutoFit/>
          </a:bodyPr>
          <a:lstStyle/>
          <a:p>
            <a:pPr algn="just"/>
            <a:endParaRPr lang="fr-FR" sz="16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36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532266"/>
            <a:ext cx="5367643" cy="5940088"/>
          </a:xfrm>
          <a:prstGeom prst="rect">
            <a:avLst/>
          </a:prstGeom>
        </p:spPr>
        <p:txBody>
          <a:bodyPr wrap="square" anchor="ctr" anchorCtr="0">
            <a:spAutoFit/>
          </a:bodyPr>
          <a:lstStyle/>
          <a:p>
            <a:pPr algn="just" rtl="1"/>
            <a:r>
              <a:rPr lang="ar-AE" sz="3800" b="1" dirty="0">
                <a:latin typeface="Book Antiqua" panose="02040602050305030304" pitchFamily="18" charset="0"/>
              </a:rPr>
              <a:t>أيها المولود من الآب الذي تجسد من البكر البتول العذراء مريم في أخر الأيام الذي قال لتلاميذه القديسين امضوا وتلمذوا كل الأمم وعمدوهم وعلموهم جميع ما أوصيتكم به. </a:t>
            </a:r>
            <a:r>
              <a:rPr lang="ar-AE" sz="3800" b="1" dirty="0" err="1">
                <a:latin typeface="Book Antiqua" panose="02040602050305030304" pitchFamily="18" charset="0"/>
              </a:rPr>
              <a:t>هوذا</a:t>
            </a:r>
            <a:r>
              <a:rPr lang="ar-AE" sz="3800" b="1" dirty="0">
                <a:latin typeface="Book Antiqua" panose="02040602050305030304" pitchFamily="18" charset="0"/>
              </a:rPr>
              <a:t> أنا معكم كل الأيام وإلى </a:t>
            </a:r>
            <a:r>
              <a:rPr lang="ar-AE" sz="3800" b="1" dirty="0" err="1">
                <a:latin typeface="Book Antiqua" panose="02040602050305030304" pitchFamily="18" charset="0"/>
              </a:rPr>
              <a:t>إنقضاء</a:t>
            </a:r>
            <a:r>
              <a:rPr lang="ar-AE" sz="3800" b="1" dirty="0">
                <a:latin typeface="Book Antiqua" panose="02040602050305030304" pitchFamily="18" charset="0"/>
              </a:rPr>
              <a:t> العالم. كن أيضاً مع شعبك الصارخين إليك قائلين</a:t>
            </a:r>
            <a:r>
              <a:rPr lang="fr-FR" sz="3800" b="1" dirty="0">
                <a:latin typeface="Book Antiqua" panose="02040602050305030304" pitchFamily="18" charset="0"/>
              </a:rPr>
              <a:t> </a:t>
            </a:r>
            <a:r>
              <a:rPr lang="ar-AE" sz="3800" b="1" dirty="0">
                <a:solidFill>
                  <a:srgbClr val="C00000"/>
                </a:solidFill>
                <a:latin typeface="Times New Roman" panose="02020603050405020304" pitchFamily="18" charset="0"/>
              </a:rPr>
              <a:t>نسألك يا رب اسمعنا وارحمنا.</a:t>
            </a:r>
            <a:endParaRPr lang="ar-AE" sz="38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3334520319"/>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2800" b="1" dirty="0">
                <a:latin typeface="Book Antiqua" panose="02040602050305030304" pitchFamily="18" charset="0"/>
              </a:rPr>
              <a:t>Toi, qui remets les péchés et confères les dons, remets les péchés de Ton peuple et purifie-les de toute souillure. Lave-les de toute fraude. Eloigne-les de tout parjure, de toute envie et de toute calomnie. Ôte de leur cœur les mauvaises pensées, les soupçons, le doute, l'orgueil et la dureté de cœur. </a:t>
            </a:r>
            <a:r>
              <a:rPr lang="fr-FR" sz="2800" b="1" dirty="0">
                <a:solidFill>
                  <a:srgbClr val="C00000"/>
                </a:solidFill>
                <a:latin typeface="Book Antiqua" panose="02040602050305030304" pitchFamily="18" charset="0"/>
              </a:rPr>
              <a:t>Nous T'implorons Seigneur, écoute-nous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32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38554"/>
          </a:xfrm>
          <a:prstGeom prst="rect">
            <a:avLst/>
          </a:prstGeom>
        </p:spPr>
        <p:txBody>
          <a:bodyPr wrap="none">
            <a:spAutoFit/>
          </a:bodyPr>
          <a:lstStyle/>
          <a:p>
            <a:pPr algn="just"/>
            <a:endParaRPr lang="fr-FR" sz="16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36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686154"/>
            <a:ext cx="5367643" cy="5632311"/>
          </a:xfrm>
          <a:prstGeom prst="rect">
            <a:avLst/>
          </a:prstGeom>
        </p:spPr>
        <p:txBody>
          <a:bodyPr wrap="square" anchor="ctr" anchorCtr="0">
            <a:spAutoFit/>
          </a:bodyPr>
          <a:lstStyle/>
          <a:p>
            <a:pPr algn="just" rtl="1"/>
            <a:r>
              <a:rPr lang="ar-AE" sz="4000" b="1" dirty="0">
                <a:latin typeface="Book Antiqua" panose="02040602050305030304" pitchFamily="18" charset="0"/>
              </a:rPr>
              <a:t>يا غافر الخطايا ومانح العطايا اغفر خطايا شعبك وطهرهم من كل دنس واغسلهم من كل غش ابعد عنهم اليمين </a:t>
            </a:r>
            <a:r>
              <a:rPr lang="ar-AE" sz="4000" b="1" dirty="0" err="1">
                <a:latin typeface="Book Antiqua" panose="02040602050305030304" pitchFamily="18" charset="0"/>
              </a:rPr>
              <a:t>الحانثة</a:t>
            </a:r>
            <a:r>
              <a:rPr lang="ar-AE" sz="4000" b="1" dirty="0">
                <a:latin typeface="Book Antiqua" panose="02040602050305030304" pitchFamily="18" charset="0"/>
              </a:rPr>
              <a:t> وكل حسد وكل نميمة وانزع من قلوبهم الفكر الرديء والوسواس وكل الشكوك والكبرياء وكل قساوة وتجبر</a:t>
            </a:r>
            <a:r>
              <a:rPr lang="fr-FR" sz="4000" b="1" dirty="0">
                <a:latin typeface="Book Antiqua" panose="02040602050305030304" pitchFamily="18" charset="0"/>
              </a:rPr>
              <a:t> </a:t>
            </a:r>
            <a:r>
              <a:rPr lang="ar-AE" sz="4000" b="1" dirty="0">
                <a:solidFill>
                  <a:srgbClr val="C00000"/>
                </a:solidFill>
                <a:latin typeface="Times New Roman" panose="02020603050405020304" pitchFamily="18" charset="0"/>
              </a:rPr>
              <a:t>نسألك يا رب اسمعنا وارحمنا.</a:t>
            </a:r>
            <a:endParaRPr lang="ar-AE" sz="40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4019778356"/>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2800" b="1" dirty="0">
                <a:latin typeface="Book Antiqua" panose="02040602050305030304" pitchFamily="18" charset="0"/>
              </a:rPr>
              <a:t>Tu es l'enceinte de notre salut ô Mère de Dieu la puissante forteresse indestructible. Nous te demandons de mettre fin aux projets de ceux qui s'opposent à nous. Convertis le chagrin de tes serviteurs en joie. Protège notre ville. Combats pour les dirigeants orthodoxes. Intercède pour la paix du monde et de nos églises. </a:t>
            </a:r>
            <a:r>
              <a:rPr lang="fr-FR" sz="2800" b="1" dirty="0">
                <a:solidFill>
                  <a:srgbClr val="C00000"/>
                </a:solidFill>
                <a:latin typeface="Book Antiqua" panose="02040602050305030304" pitchFamily="18" charset="0"/>
              </a:rPr>
              <a:t>Nous T'implorons Seigneur, écoute-nous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32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38554"/>
          </a:xfrm>
          <a:prstGeom prst="rect">
            <a:avLst/>
          </a:prstGeom>
        </p:spPr>
        <p:txBody>
          <a:bodyPr wrap="none">
            <a:spAutoFit/>
          </a:bodyPr>
          <a:lstStyle/>
          <a:p>
            <a:pPr algn="just"/>
            <a:endParaRPr lang="fr-FR" sz="16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36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686154"/>
            <a:ext cx="5367643" cy="5632311"/>
          </a:xfrm>
          <a:prstGeom prst="rect">
            <a:avLst/>
          </a:prstGeom>
        </p:spPr>
        <p:txBody>
          <a:bodyPr wrap="square" anchor="ctr" anchorCtr="0">
            <a:spAutoFit/>
          </a:bodyPr>
          <a:lstStyle/>
          <a:p>
            <a:pPr algn="just" rtl="1"/>
            <a:r>
              <a:rPr lang="ar-AE" sz="4000" b="1" dirty="0">
                <a:latin typeface="Book Antiqua" panose="02040602050305030304" pitchFamily="18" charset="0"/>
              </a:rPr>
              <a:t>أنت هي سور خلاصنا يا والدة الإله الحصن المنيع الغير المنثلم إليك نسأل مشورة المعاندين لنا </a:t>
            </a:r>
            <a:r>
              <a:rPr lang="ar-AE" sz="4000" b="1" dirty="0" err="1">
                <a:latin typeface="Book Antiqua" panose="02040602050305030304" pitchFamily="18" charset="0"/>
              </a:rPr>
              <a:t>أبطلى</a:t>
            </a:r>
            <a:r>
              <a:rPr lang="ar-AE" sz="4000" b="1" dirty="0">
                <a:latin typeface="Book Antiqua" panose="02040602050305030304" pitchFamily="18" charset="0"/>
              </a:rPr>
              <a:t>. وحزن عبيدك إلى فرح ردى ولمدينتنا </a:t>
            </a:r>
            <a:r>
              <a:rPr lang="ar-AE" sz="4000" b="1" dirty="0" err="1">
                <a:latin typeface="Book Antiqua" panose="02040602050305030304" pitchFamily="18" charset="0"/>
              </a:rPr>
              <a:t>صونى</a:t>
            </a:r>
            <a:r>
              <a:rPr lang="ar-AE" sz="4000" b="1" dirty="0">
                <a:latin typeface="Book Antiqua" panose="02040602050305030304" pitchFamily="18" charset="0"/>
              </a:rPr>
              <a:t> وعن الرؤساء الأرثوذكسيين حاربي وعن سلام العالم والكنائس اشفعي</a:t>
            </a:r>
            <a:r>
              <a:rPr lang="fr-FR" sz="4000" b="1" dirty="0">
                <a:latin typeface="Book Antiqua" panose="02040602050305030304" pitchFamily="18" charset="0"/>
              </a:rPr>
              <a:t> </a:t>
            </a:r>
            <a:r>
              <a:rPr lang="ar-AE" sz="4000" b="1" dirty="0">
                <a:solidFill>
                  <a:srgbClr val="C00000"/>
                </a:solidFill>
                <a:latin typeface="Times New Roman" panose="02020603050405020304" pitchFamily="18" charset="0"/>
              </a:rPr>
              <a:t>نسألك يا رب اسمعنا وارحمنا.</a:t>
            </a:r>
            <a:endParaRPr lang="ar-AE" sz="40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1440379144"/>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2400" b="1" dirty="0">
                <a:latin typeface="Book Antiqua" panose="02040602050305030304" pitchFamily="18" charset="0"/>
              </a:rPr>
              <a:t>Ô Dieu de miséricorde et de compassion, Seigneur de toute consolation ne T'emporte pas envers nous. Ne nous juge pas selon nos mauvaises actions et nos nombreux péchés. Ne T'irrite pas contre nous et que Ta colère ne demeure pas éternellement. Ecoute, Dieu de Jacob ; regarde, Dieu de notre secours. Enlève du monde la mort, la vie coûteuse, les épidémies, les armes des ennemis, les tremblements de terre et les terreurs. </a:t>
            </a:r>
            <a:r>
              <a:rPr lang="fr-FR" sz="2400" b="1" dirty="0">
                <a:solidFill>
                  <a:srgbClr val="C00000"/>
                </a:solidFill>
                <a:latin typeface="Book Antiqua" panose="02040602050305030304" pitchFamily="18" charset="0"/>
              </a:rPr>
              <a:t>Nous T'implorons Seigneur, écoute 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28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07777"/>
          </a:xfrm>
          <a:prstGeom prst="rect">
            <a:avLst/>
          </a:prstGeom>
        </p:spPr>
        <p:txBody>
          <a:bodyPr wrap="none">
            <a:spAutoFit/>
          </a:bodyPr>
          <a:lstStyle/>
          <a:p>
            <a:pPr algn="just"/>
            <a:endParaRPr lang="fr-FR" sz="14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686154"/>
            <a:ext cx="5367643" cy="5632311"/>
          </a:xfrm>
          <a:prstGeom prst="rect">
            <a:avLst/>
          </a:prstGeom>
        </p:spPr>
        <p:txBody>
          <a:bodyPr wrap="square" anchor="ctr" anchorCtr="0">
            <a:spAutoFit/>
          </a:bodyPr>
          <a:lstStyle/>
          <a:p>
            <a:pPr algn="just" rtl="1"/>
            <a:r>
              <a:rPr lang="ar-AE" sz="3600" b="1" dirty="0">
                <a:latin typeface="Book Antiqua" panose="02040602050305030304" pitchFamily="18" charset="0"/>
              </a:rPr>
              <a:t>يا إله الرحمة والرأفة ورب كل عزاء لا تسخط علينا ولا تؤاخذنا بسوء أعمالنا ولا بكثرة خطايانا ولا تغضب علينا ولا يدوم غضبك إلى الأبد. أنصت يا إله يعقوب وانظر يا إله عوننا وارفع عن العالم الموت والغلاء والوباء والفناء وسيف الأعداء والزلازل والأهوال وكل أمر مخيف</a:t>
            </a:r>
            <a:r>
              <a:rPr lang="fr-FR" sz="3600" b="1" dirty="0">
                <a:latin typeface="Book Antiqua" panose="02040602050305030304" pitchFamily="18" charset="0"/>
              </a:rPr>
              <a:t> </a:t>
            </a:r>
            <a:r>
              <a:rPr lang="ar-AE" sz="3600" b="1" dirty="0">
                <a:solidFill>
                  <a:srgbClr val="C00000"/>
                </a:solidFill>
                <a:latin typeface="Times New Roman" panose="02020603050405020304" pitchFamily="18" charset="0"/>
              </a:rPr>
              <a:t>نسألك يا رب اسمعنا وارحمنا.</a:t>
            </a:r>
            <a:endParaRPr lang="ar-AE" sz="36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3032641263"/>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2800" b="1" dirty="0">
                <a:latin typeface="Book Antiqua" panose="02040602050305030304" pitchFamily="18" charset="0"/>
              </a:rPr>
              <a:t>Pour que nous soyons sous la protection de Ta Main puissante et sainte, ô Dieu, nous t'implorons de garder pour nous notre saint père, le patriarche, </a:t>
            </a:r>
            <a:r>
              <a:rPr lang="fr-FR" sz="2800" b="1" dirty="0" err="1">
                <a:latin typeface="Book Antiqua" panose="02040602050305030304" pitchFamily="18" charset="0"/>
              </a:rPr>
              <a:t>Anba</a:t>
            </a:r>
            <a:r>
              <a:rPr lang="fr-FR" sz="2800" b="1" dirty="0">
                <a:latin typeface="Book Antiqua" panose="02040602050305030304" pitchFamily="18" charset="0"/>
              </a:rPr>
              <a:t> (---), et son confrère dans le service apostolique, l’évêque </a:t>
            </a:r>
            <a:r>
              <a:rPr lang="fr-FR" sz="2800" b="1" dirty="0" err="1">
                <a:latin typeface="Book Antiqua" panose="02040602050305030304" pitchFamily="18" charset="0"/>
              </a:rPr>
              <a:t>Anba</a:t>
            </a:r>
            <a:r>
              <a:rPr lang="fr-FR" sz="2800" b="1" dirty="0">
                <a:latin typeface="Book Antiqua" panose="02040602050305030304" pitchFamily="18" charset="0"/>
              </a:rPr>
              <a:t> (---) protège pour nous leurs vies, maintiens-les sur leurs trônes de nombreuses années paisibles et calmes. </a:t>
            </a:r>
            <a:r>
              <a:rPr lang="fr-FR" sz="2800" b="1" dirty="0">
                <a:solidFill>
                  <a:srgbClr val="C00000"/>
                </a:solidFill>
                <a:latin typeface="Book Antiqua" panose="02040602050305030304" pitchFamily="18" charset="0"/>
              </a:rPr>
              <a:t>Nous T'implorons Seigneur, écoute-nous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32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38554"/>
          </a:xfrm>
          <a:prstGeom prst="rect">
            <a:avLst/>
          </a:prstGeom>
        </p:spPr>
        <p:txBody>
          <a:bodyPr wrap="none">
            <a:spAutoFit/>
          </a:bodyPr>
          <a:lstStyle/>
          <a:p>
            <a:pPr algn="just"/>
            <a:endParaRPr lang="fr-FR" sz="16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36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458955"/>
            <a:ext cx="5367643" cy="5940088"/>
          </a:xfrm>
          <a:prstGeom prst="rect">
            <a:avLst/>
          </a:prstGeom>
        </p:spPr>
        <p:txBody>
          <a:bodyPr wrap="square" anchor="ctr" anchorCtr="0">
            <a:spAutoFit/>
          </a:bodyPr>
          <a:lstStyle/>
          <a:p>
            <a:pPr algn="just" rtl="1"/>
            <a:r>
              <a:rPr lang="ar-AE" sz="3800" b="1" dirty="0">
                <a:latin typeface="Book Antiqua" panose="02040602050305030304" pitchFamily="18" charset="0"/>
              </a:rPr>
              <a:t>من أجل حفظنا تحت اليد العالية المقدسة التي لك يا الله نطلب إليك أن تبقى لنا وعلينا حياة الأب المكرم البطريرك الأنبا</a:t>
            </a:r>
            <a:r>
              <a:rPr lang="fr-FR" sz="3800" b="1" dirty="0">
                <a:latin typeface="Book Antiqua" panose="02040602050305030304" pitchFamily="18" charset="0"/>
              </a:rPr>
              <a:t> </a:t>
            </a:r>
            <a:r>
              <a:rPr lang="ar-AE" sz="3800" b="1" dirty="0">
                <a:latin typeface="Book Antiqua" panose="02040602050305030304" pitchFamily="18" charset="0"/>
              </a:rPr>
              <a:t>(</a:t>
            </a:r>
            <a:r>
              <a:rPr lang="fr-FR" sz="3800" b="1" dirty="0">
                <a:latin typeface="Book Antiqua" panose="02040602050305030304" pitchFamily="18" charset="0"/>
              </a:rPr>
              <a:t>---</a:t>
            </a:r>
            <a:r>
              <a:rPr lang="ar-AE" sz="3800" b="1" dirty="0">
                <a:latin typeface="Book Antiqua" panose="02040602050305030304" pitchFamily="18" charset="0"/>
              </a:rPr>
              <a:t>) وشريكَه في الخدمة الرسولية</a:t>
            </a:r>
            <a:r>
              <a:rPr lang="fr-FR" sz="3800" b="1" dirty="0">
                <a:latin typeface="Book Antiqua" panose="02040602050305030304" pitchFamily="18" charset="0"/>
              </a:rPr>
              <a:t> </a:t>
            </a:r>
            <a:r>
              <a:rPr lang="ar-AE" sz="3800" b="1" dirty="0">
                <a:latin typeface="Book Antiqua" panose="02040602050305030304" pitchFamily="18" charset="0"/>
              </a:rPr>
              <a:t>أبينا</a:t>
            </a:r>
            <a:r>
              <a:rPr lang="fr-FR" sz="3800" b="1" dirty="0">
                <a:latin typeface="Book Antiqua" panose="02040602050305030304" pitchFamily="18" charset="0"/>
              </a:rPr>
              <a:t> </a:t>
            </a:r>
            <a:r>
              <a:rPr lang="ar-AE" sz="3800" b="1">
                <a:latin typeface="Book Antiqua" panose="02040602050305030304" pitchFamily="18" charset="0"/>
              </a:rPr>
              <a:t>الأسقف </a:t>
            </a:r>
            <a:r>
              <a:rPr lang="ar-AE" sz="3800" b="1" dirty="0">
                <a:latin typeface="Book Antiqua" panose="02040602050305030304" pitchFamily="18" charset="0"/>
              </a:rPr>
              <a:t>الأنبا</a:t>
            </a:r>
            <a:r>
              <a:rPr lang="fr-FR" sz="3800" b="1" dirty="0">
                <a:latin typeface="Book Antiqua" panose="02040602050305030304" pitchFamily="18" charset="0"/>
              </a:rPr>
              <a:t> </a:t>
            </a:r>
            <a:r>
              <a:rPr lang="ar-AE" sz="3800" b="1" dirty="0">
                <a:latin typeface="Book Antiqua" panose="02040602050305030304" pitchFamily="18" charset="0"/>
              </a:rPr>
              <a:t>(</a:t>
            </a:r>
            <a:r>
              <a:rPr lang="fr-FR" sz="3800" b="1" dirty="0">
                <a:latin typeface="Book Antiqua" panose="02040602050305030304" pitchFamily="18" charset="0"/>
              </a:rPr>
              <a:t>---</a:t>
            </a:r>
            <a:r>
              <a:rPr lang="ar-AE" sz="3800" b="1" dirty="0">
                <a:latin typeface="Book Antiqua" panose="02040602050305030304" pitchFamily="18" charset="0"/>
              </a:rPr>
              <a:t>) وان تحفظ لنا حياتهم وتثبتهم على كرسيهم سنين عديدة وأزمنة سالمة هادئة مديدة </a:t>
            </a:r>
            <a:r>
              <a:rPr lang="ar-AE" sz="3800" b="1" dirty="0">
                <a:solidFill>
                  <a:srgbClr val="C00000"/>
                </a:solidFill>
                <a:latin typeface="Times New Roman" panose="02020603050405020304" pitchFamily="18" charset="0"/>
              </a:rPr>
              <a:t>نسألك يا رب اسمعنا وارحمنا.</a:t>
            </a:r>
            <a:endParaRPr lang="ar-AE" sz="38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2580814678"/>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2400" b="1" dirty="0">
                <a:latin typeface="Book Antiqua" panose="02040602050305030304" pitchFamily="18" charset="0"/>
              </a:rPr>
              <a:t>Ô Christ notre Dieu, nous implorons Ta pitié et Ta grande compassion afin de garder pour nous la vie de nos pères les métropolites, les évêques, les dirigeants et les pasteurs. Protège-les et garde leur troupeau dans la Foi. Protège les prêtres, donne la pureté aux diacres, la force aux anciens, la compréhension aux enfants, la chasteté aux aînés, l'ascétisme aux moines et aux moniales, la pureté aux gens mariés et la protection aux femmes. </a:t>
            </a:r>
            <a:r>
              <a:rPr lang="fr-FR" sz="2400" b="1" dirty="0">
                <a:solidFill>
                  <a:srgbClr val="C00000"/>
                </a:solidFill>
                <a:latin typeface="Book Antiqua" panose="02040602050305030304" pitchFamily="18" charset="0"/>
              </a:rPr>
              <a:t>Nous T'implorons Seigneur, écoute-nous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28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07777"/>
          </a:xfrm>
          <a:prstGeom prst="rect">
            <a:avLst/>
          </a:prstGeom>
        </p:spPr>
        <p:txBody>
          <a:bodyPr wrap="none">
            <a:spAutoFit/>
          </a:bodyPr>
          <a:lstStyle/>
          <a:p>
            <a:pPr algn="just"/>
            <a:endParaRPr lang="fr-FR" sz="14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486099"/>
            <a:ext cx="5367643" cy="6032421"/>
          </a:xfrm>
          <a:prstGeom prst="rect">
            <a:avLst/>
          </a:prstGeom>
        </p:spPr>
        <p:txBody>
          <a:bodyPr wrap="square" anchor="ctr" anchorCtr="0">
            <a:spAutoFit/>
          </a:bodyPr>
          <a:lstStyle/>
          <a:p>
            <a:pPr algn="just" rtl="1"/>
            <a:r>
              <a:rPr lang="ar-AE" sz="3800" b="1" dirty="0">
                <a:latin typeface="Book Antiqua" panose="02040602050305030304" pitchFamily="18" charset="0"/>
              </a:rPr>
              <a:t>أيها المسيح إلهنا نطلب من جودك ومراحمك العالية أن تبقى لنا وعلينا حياة آبائنا المطارنة والأساقفة وكل الرؤساء والرعاة احفظهم وغنم رعيتهم ثبتهم. أعط حفظاً للكهنة طهارة للشمامسة، قوة للشيوخ فهماً للأطفال، عفة </a:t>
            </a:r>
            <a:r>
              <a:rPr lang="ar-AE" sz="3800" b="1" dirty="0" err="1">
                <a:latin typeface="Book Antiqua" panose="02040602050305030304" pitchFamily="18" charset="0"/>
              </a:rPr>
              <a:t>للأبكار</a:t>
            </a:r>
            <a:r>
              <a:rPr lang="ar-AE" sz="3800" b="1" dirty="0">
                <a:latin typeface="Book Antiqua" panose="02040602050305030304" pitchFamily="18" charset="0"/>
              </a:rPr>
              <a:t> نسكاً للرهبان والراهبات نقاوة للمتزوجين صونا للنساء </a:t>
            </a:r>
            <a:r>
              <a:rPr lang="ar-AE" sz="4000" b="1" dirty="0">
                <a:solidFill>
                  <a:srgbClr val="C00000"/>
                </a:solidFill>
                <a:latin typeface="Times New Roman" panose="02020603050405020304" pitchFamily="18" charset="0"/>
              </a:rPr>
              <a:t>نسألك يا رب اسمعنا وارحمنا.</a:t>
            </a:r>
            <a:endParaRPr lang="ar-AE" sz="38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2089019951"/>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2800" b="1" dirty="0">
                <a:latin typeface="Book Antiqua" panose="02040602050305030304" pitchFamily="18" charset="0"/>
              </a:rPr>
              <a:t>Ramène aussi ceux qui sont dans l'errance et les voyageurs. Prends soin des veuves et des orphelins. Rassasie ceux qui ont faim et désaltère ceux qui ont soif. Règle les dettes des débiteurs et pardonne-les. Libère ceux qui sont en prison. Délivre ceux qui sont dans les difficultés. Guéris les malades et accorde le repos aux morts. </a:t>
            </a:r>
            <a:r>
              <a:rPr lang="fr-FR" sz="2800" b="1" dirty="0">
                <a:solidFill>
                  <a:srgbClr val="C00000"/>
                </a:solidFill>
                <a:latin typeface="Book Antiqua" panose="02040602050305030304" pitchFamily="18" charset="0"/>
              </a:rPr>
              <a:t>Nous T'implorons Seigneur, écoute-nous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32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38554"/>
          </a:xfrm>
          <a:prstGeom prst="rect">
            <a:avLst/>
          </a:prstGeom>
        </p:spPr>
        <p:txBody>
          <a:bodyPr wrap="none">
            <a:spAutoFit/>
          </a:bodyPr>
          <a:lstStyle/>
          <a:p>
            <a:pPr algn="just"/>
            <a:endParaRPr lang="fr-FR" sz="16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36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686154"/>
            <a:ext cx="5367643" cy="5632311"/>
          </a:xfrm>
          <a:prstGeom prst="rect">
            <a:avLst/>
          </a:prstGeom>
        </p:spPr>
        <p:txBody>
          <a:bodyPr wrap="square" anchor="ctr" anchorCtr="0">
            <a:spAutoFit/>
          </a:bodyPr>
          <a:lstStyle/>
          <a:p>
            <a:pPr algn="just" rtl="1"/>
            <a:r>
              <a:rPr lang="ar-AE" sz="4000" b="1" dirty="0">
                <a:latin typeface="Book Antiqua" panose="02040602050305030304" pitchFamily="18" charset="0"/>
              </a:rPr>
              <a:t>وأيضا الضالين والمسافرين ردهم، والأرامل والأيتام علهم والجياع والعطاش أشبعهم والذين عليهم دين أوف عنهم وسامحهم، والمحبوسين والذين في الشدائد أفرج عنهم، والمرضى أشفهم والراقدين نيحهم </a:t>
            </a:r>
            <a:r>
              <a:rPr lang="ar-AE" sz="4000" b="1" dirty="0">
                <a:solidFill>
                  <a:srgbClr val="C00000"/>
                </a:solidFill>
                <a:latin typeface="Times New Roman" panose="02020603050405020304" pitchFamily="18" charset="0"/>
              </a:rPr>
              <a:t>نسألك يا رب اسمعنا وارحمنا.</a:t>
            </a:r>
            <a:endParaRPr lang="ar-AE" sz="40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16791592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2736304"/>
          </a:xfrm>
        </p:spPr>
        <p:txBody>
          <a:bodyPr>
            <a:normAutofit fontScale="92500"/>
          </a:bodyPr>
          <a:lstStyle/>
          <a:p>
            <a:pPr marL="0" indent="0" algn="ctr">
              <a:buNone/>
            </a:pPr>
            <a:r>
              <a:rPr lang="fr-FR" sz="4400" b="1" dirty="0" err="1">
                <a:solidFill>
                  <a:srgbClr val="C00000"/>
                </a:solidFill>
                <a:latin typeface="Athanasius" pitchFamily="2" charset="0"/>
              </a:rPr>
              <a:t>Yalmoc</a:t>
            </a:r>
            <a:r>
              <a:rPr lang="fr-FR" sz="4400" b="1" dirty="0">
                <a:solidFill>
                  <a:srgbClr val="C00000"/>
                </a:solidFill>
                <a:latin typeface="Athanasius" pitchFamily="2" charset="0"/>
              </a:rPr>
              <a:t>  </a:t>
            </a:r>
            <a:r>
              <a:rPr lang="fr-FR" sz="4400" b="1" dirty="0" err="1">
                <a:solidFill>
                  <a:srgbClr val="C00000"/>
                </a:solidFill>
                <a:latin typeface="Athanasius" pitchFamily="2" charset="0"/>
              </a:rPr>
              <a:t>tw</a:t>
            </a:r>
            <a:r>
              <a:rPr lang="fr-FR" sz="4400" b="1" dirty="0">
                <a:solidFill>
                  <a:srgbClr val="C00000"/>
                </a:solidFill>
                <a:latin typeface="Athanasius" pitchFamily="2" charset="0"/>
              </a:rPr>
              <a:t> </a:t>
            </a:r>
            <a:r>
              <a:rPr lang="fr-FR" sz="4400" b="1" dirty="0" err="1">
                <a:solidFill>
                  <a:srgbClr val="C00000"/>
                </a:solidFill>
                <a:latin typeface="Athanasius" pitchFamily="2" charset="0"/>
              </a:rPr>
              <a:t>Dauid</a:t>
            </a:r>
            <a:endParaRPr lang="fr-FR" sz="2400" b="1" dirty="0">
              <a:latin typeface="Athanasius" pitchFamily="2" charset="0"/>
            </a:endParaRPr>
          </a:p>
          <a:p>
            <a:pPr marL="0" indent="0" algn="just">
              <a:buNone/>
            </a:pPr>
            <a:r>
              <a:rPr lang="en-US" sz="4400" b="1" dirty="0" err="1">
                <a:latin typeface="Athanasius" pitchFamily="2" charset="0"/>
              </a:rPr>
              <a:t>Paoujai</a:t>
            </a:r>
            <a:r>
              <a:rPr lang="en-US" sz="4400" b="1" dirty="0">
                <a:latin typeface="Athanasius" pitchFamily="2" charset="0"/>
              </a:rPr>
              <a:t> </a:t>
            </a:r>
            <a:r>
              <a:rPr lang="en-US" sz="4400" b="1" dirty="0" err="1">
                <a:latin typeface="Athanasius" pitchFamily="2" charset="0"/>
              </a:rPr>
              <a:t>nem</a:t>
            </a:r>
            <a:r>
              <a:rPr lang="en-US" sz="4400" b="1" dirty="0">
                <a:latin typeface="Athanasius" pitchFamily="2" charset="0"/>
              </a:rPr>
              <a:t> </a:t>
            </a:r>
            <a:r>
              <a:rPr lang="en-US" sz="4400" b="1" dirty="0" err="1">
                <a:latin typeface="Athanasius" pitchFamily="2" charset="0"/>
              </a:rPr>
              <a:t>pa`wou</a:t>
            </a:r>
            <a:r>
              <a:rPr lang="en-US" sz="4400" b="1" dirty="0">
                <a:latin typeface="Athanasius" pitchFamily="2" charset="0"/>
              </a:rPr>
              <a:t> </a:t>
            </a:r>
            <a:r>
              <a:rPr lang="en-US" sz="4400" b="1" dirty="0" err="1">
                <a:latin typeface="Athanasius" pitchFamily="2" charset="0"/>
              </a:rPr>
              <a:t>au'en</a:t>
            </a:r>
            <a:r>
              <a:rPr lang="en-US" sz="4400" b="1" dirty="0">
                <a:latin typeface="Athanasius" pitchFamily="2" charset="0"/>
              </a:rPr>
              <a:t> </a:t>
            </a:r>
            <a:r>
              <a:rPr lang="en-US" sz="4400" b="1" dirty="0" err="1">
                <a:latin typeface="Athanasius" pitchFamily="2" charset="0"/>
              </a:rPr>
              <a:t>Panou</a:t>
            </a:r>
            <a:r>
              <a:rPr lang="en-US" sz="4400" b="1" dirty="0">
                <a:latin typeface="Athanasius" pitchFamily="2" charset="0"/>
              </a:rPr>
              <a:t>; &gt; V; `</a:t>
            </a:r>
            <a:r>
              <a:rPr lang="en-US" sz="4400" b="1" dirty="0" err="1">
                <a:latin typeface="Athanasius" pitchFamily="2" charset="0"/>
              </a:rPr>
              <a:t>nte</a:t>
            </a:r>
            <a:r>
              <a:rPr lang="en-US" sz="4400" b="1" dirty="0">
                <a:latin typeface="Athanasius" pitchFamily="2" charset="0"/>
              </a:rPr>
              <a:t> </a:t>
            </a:r>
            <a:r>
              <a:rPr lang="en-US" sz="4400" b="1" dirty="0" err="1">
                <a:latin typeface="Athanasius" pitchFamily="2" charset="0"/>
              </a:rPr>
              <a:t>tabohqi`a</a:t>
            </a:r>
            <a:r>
              <a:rPr lang="en-US" sz="4400" b="1" dirty="0">
                <a:latin typeface="Athanasius" pitchFamily="2" charset="0"/>
              </a:rPr>
              <a:t> </a:t>
            </a:r>
            <a:r>
              <a:rPr lang="en-US" sz="4400" b="1" dirty="0" err="1">
                <a:latin typeface="Athanasius" pitchFamily="2" charset="0"/>
              </a:rPr>
              <a:t>ouo</a:t>
            </a:r>
            <a:r>
              <a:rPr lang="en-US" sz="4400" b="1" dirty="0">
                <a:latin typeface="Athanasius" pitchFamily="2" charset="0"/>
              </a:rPr>
              <a:t>\ ta\</a:t>
            </a:r>
            <a:r>
              <a:rPr lang="en-US" sz="4400" b="1" dirty="0" err="1">
                <a:latin typeface="Athanasius" pitchFamily="2" charset="0"/>
              </a:rPr>
              <a:t>elpic</a:t>
            </a:r>
            <a:r>
              <a:rPr lang="en-US" sz="4400" b="1" dirty="0">
                <a:latin typeface="Athanasius" pitchFamily="2" charset="0"/>
              </a:rPr>
              <a:t> </a:t>
            </a:r>
            <a:r>
              <a:rPr lang="en-US" sz="4400" b="1" dirty="0" err="1">
                <a:latin typeface="Athanasius" pitchFamily="2" charset="0"/>
              </a:rPr>
              <a:t>ac'en</a:t>
            </a:r>
            <a:r>
              <a:rPr lang="en-US" sz="4400" b="1" dirty="0">
                <a:latin typeface="Athanasius" pitchFamily="2" charset="0"/>
              </a:rPr>
              <a:t> V;. </a:t>
            </a:r>
            <a:r>
              <a:rPr lang="en-US" sz="4400" b="1" dirty="0" err="1">
                <a:latin typeface="Athanasius" pitchFamily="2" charset="0"/>
              </a:rPr>
              <a:t>Ke</a:t>
            </a:r>
            <a:r>
              <a:rPr lang="en-US" sz="4400" b="1" dirty="0">
                <a:latin typeface="Athanasius" pitchFamily="2" charset="0"/>
              </a:rPr>
              <a:t> gar `</a:t>
            </a:r>
            <a:r>
              <a:rPr lang="en-US" sz="4400" b="1" dirty="0" err="1">
                <a:latin typeface="Athanasius" pitchFamily="2" charset="0"/>
              </a:rPr>
              <a:t>nqof</a:t>
            </a:r>
            <a:r>
              <a:rPr lang="en-US" sz="4400" b="1" dirty="0">
                <a:latin typeface="Athanasius" pitchFamily="2" charset="0"/>
              </a:rPr>
              <a:t> </a:t>
            </a:r>
            <a:r>
              <a:rPr lang="en-US" sz="4400" b="1" dirty="0" err="1">
                <a:latin typeface="Athanasius" pitchFamily="2" charset="0"/>
              </a:rPr>
              <a:t>pe</a:t>
            </a:r>
            <a:r>
              <a:rPr lang="en-US" sz="4400" b="1" dirty="0">
                <a:latin typeface="Athanasius" pitchFamily="2" charset="0"/>
              </a:rPr>
              <a:t> </a:t>
            </a:r>
            <a:r>
              <a:rPr lang="en-US" sz="4400" b="1" dirty="0" err="1">
                <a:latin typeface="Athanasius" pitchFamily="2" charset="0"/>
              </a:rPr>
              <a:t>Panou</a:t>
            </a:r>
            <a:r>
              <a:rPr lang="en-US" sz="4400" b="1" dirty="0">
                <a:latin typeface="Athanasius" pitchFamily="2" charset="0"/>
              </a:rPr>
              <a:t>; </a:t>
            </a:r>
            <a:r>
              <a:rPr lang="en-US" sz="4400" b="1" dirty="0" err="1">
                <a:latin typeface="Athanasius" pitchFamily="2" charset="0"/>
              </a:rPr>
              <a:t>Pacwthr</a:t>
            </a:r>
            <a:r>
              <a:rPr lang="en-US" sz="4400" b="1" dirty="0">
                <a:latin typeface="Athanasius" pitchFamily="2" charset="0"/>
              </a:rPr>
              <a:t> &gt; </a:t>
            </a:r>
            <a:r>
              <a:rPr lang="en-US" sz="4400" b="1" dirty="0" err="1">
                <a:latin typeface="Athanasius" pitchFamily="2" charset="0"/>
              </a:rPr>
              <a:t>paref</a:t>
            </a:r>
            <a:r>
              <a:rPr lang="en-US" sz="4400" b="1" dirty="0">
                <a:latin typeface="Athanasius" pitchFamily="2" charset="0"/>
              </a:rPr>
              <a:t> ]opt `</a:t>
            </a:r>
            <a:r>
              <a:rPr lang="en-US" sz="4400" b="1" dirty="0" err="1">
                <a:latin typeface="Athanasius" pitchFamily="2" charset="0"/>
              </a:rPr>
              <a:t>erof</a:t>
            </a:r>
            <a:r>
              <a:rPr lang="en-US" sz="4400" b="1" dirty="0">
                <a:latin typeface="Athanasius" pitchFamily="2" charset="0"/>
              </a:rPr>
              <a:t> `</a:t>
            </a:r>
            <a:r>
              <a:rPr lang="en-US" sz="4400" b="1" dirty="0" err="1">
                <a:latin typeface="Athanasius" pitchFamily="2" charset="0"/>
              </a:rPr>
              <a:t>nnakim</a:t>
            </a:r>
            <a:r>
              <a:rPr lang="en-US" sz="4400" b="1" dirty="0">
                <a:latin typeface="Athanasius" pitchFamily="2" charset="0"/>
              </a:rPr>
              <a:t> `n\</a:t>
            </a:r>
            <a:r>
              <a:rPr lang="en-US" sz="4400" b="1" dirty="0" err="1">
                <a:latin typeface="Athanasius" pitchFamily="2" charset="0"/>
              </a:rPr>
              <a:t>ou`o</a:t>
            </a:r>
            <a:r>
              <a:rPr lang="en-US" sz="4400" b="1" dirty="0">
                <a:latin typeface="Athanasius" pitchFamily="2" charset="0"/>
              </a:rPr>
              <a:t> &gt;  </a:t>
            </a:r>
            <a:r>
              <a:rPr lang="fr-FR" sz="4400" b="1" dirty="0">
                <a:latin typeface="Athanasius" pitchFamily="2" charset="0"/>
              </a:rPr>
              <a:t> ``</a:t>
            </a:r>
            <a:r>
              <a:rPr lang="fr-FR" sz="4400" b="1" dirty="0" err="1">
                <a:solidFill>
                  <a:srgbClr val="C00000"/>
                </a:solidFill>
                <a:latin typeface="Athanasius" pitchFamily="2" charset="0"/>
              </a:rPr>
              <a:t>allhloui`a</a:t>
            </a:r>
            <a:endParaRPr lang="fr-FR" sz="4400" b="1" dirty="0">
              <a:solidFill>
                <a:srgbClr val="C00000"/>
              </a:solidFill>
              <a:latin typeface="Athanasius" pitchFamily="2"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3573016"/>
            <a:ext cx="5400600" cy="2880319"/>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1"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مزمور ٦١ : ١،٤</a:t>
            </a:r>
            <a:endParaRPr kumimoji="0" lang="fr-FR" sz="3600" b="1" i="1" u="none" strike="noStrike" kern="1200" cap="none" spc="0" normalizeH="0" baseline="0" noProof="0" dirty="0">
              <a:ln>
                <a:noFill/>
              </a:ln>
              <a:solidFill>
                <a:srgbClr val="C00000"/>
              </a:solidFill>
              <a:effectLst/>
              <a:uLnTx/>
              <a:uFillTx/>
              <a:latin typeface="Calibri"/>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خلاصى ومجدي هما بإلهي</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له معونتى ورجائى هو بالله.</a:t>
            </a:r>
            <a:r>
              <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لأنه إلهى ومخلصى</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ناصرى فلا أتزعزع أبداً.</a:t>
            </a: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ar-SA" sz="36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Arial" panose="020B0604020202020204" pitchFamily="34" charset="0"/>
              </a:rPr>
              <a:t>هلليلويا</a:t>
            </a:r>
            <a:r>
              <a:rPr kumimoji="0" lang="ar-SA" sz="36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الأولى من ليلة الثلاثاء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7" name="Espace réservé du contenu 2"/>
          <p:cNvSpPr txBox="1">
            <a:spLocks/>
          </p:cNvSpPr>
          <p:nvPr/>
        </p:nvSpPr>
        <p:spPr>
          <a:xfrm>
            <a:off x="407368" y="3573017"/>
            <a:ext cx="5472608" cy="288031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ct val="20000"/>
              </a:spcBef>
              <a:spcAft>
                <a:spcPts val="0"/>
              </a:spcAft>
              <a:buClrTx/>
              <a:buSzTx/>
              <a:buFont typeface="Arial" pitchFamily="34" charset="0"/>
              <a:buNone/>
              <a:tabLst/>
              <a:defRPr/>
            </a:pPr>
            <a:r>
              <a:rPr kumimoji="0" lang="fr-FR" sz="2800" b="1" i="1" u="none" strike="noStrike" kern="1200" cap="none" spc="0" normalizeH="0" baseline="0" noProof="0" dirty="0">
                <a:ln>
                  <a:noFill/>
                </a:ln>
                <a:solidFill>
                  <a:srgbClr val="C00000"/>
                </a:solidFill>
                <a:effectLst/>
                <a:uLnTx/>
                <a:uFillTx/>
                <a:latin typeface="Calibri"/>
                <a:ea typeface="+mn-ea"/>
                <a:cs typeface="+mn-cs"/>
              </a:rPr>
              <a:t>Psaume 61 : 4, 1</a:t>
            </a:r>
            <a:endParaRPr kumimoji="0" lang="fr-FR" sz="2800" b="1" i="0" u="none" strike="noStrike" kern="1200" cap="none" spc="0" normalizeH="0" baseline="0" noProof="0" dirty="0">
              <a:ln>
                <a:noFill/>
              </a:ln>
              <a:solidFill>
                <a:srgbClr val="C00000"/>
              </a:solidFill>
              <a:effectLst/>
              <a:uLnTx/>
              <a:uFillTx/>
              <a:latin typeface="Calibri"/>
              <a:ea typeface="+mn-ea"/>
              <a:cs typeface="+mn-cs"/>
            </a:endParaRPr>
          </a:p>
          <a:p>
            <a:pPr marL="0" marR="0" lvl="0" indent="0" algn="just" defTabSz="914400" rtl="0" eaLnBrk="1" fontAlgn="auto" latinLnBrk="0" hangingPunct="1">
              <a:lnSpc>
                <a:spcPct val="9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a:ln>
                  <a:noFill/>
                </a:ln>
                <a:solidFill>
                  <a:prstClr val="black"/>
                </a:solidFill>
                <a:effectLst/>
                <a:uLnTx/>
                <a:uFillTx/>
                <a:latin typeface="Calibri"/>
                <a:ea typeface="+mn-ea"/>
                <a:cs typeface="+mn-cs"/>
              </a:rPr>
              <a:t>Mon salut et ma gloire se trouvent près de Dieu. Je n’ai de repos qu’en Dieu, mon salut vient de Lui. Lui seul est mon rocher, mon salut, ma citadelle: je suis inébranlable. </a:t>
            </a:r>
            <a:r>
              <a:rPr kumimoji="0" lang="fr-FR" sz="2800" b="1" i="0" u="none" strike="noStrike" kern="1200" cap="none" spc="0" normalizeH="0" baseline="0" noProof="0" dirty="0">
                <a:ln>
                  <a:noFill/>
                </a:ln>
                <a:solidFill>
                  <a:srgbClr val="C00000"/>
                </a:solidFill>
                <a:effectLst/>
                <a:uLnTx/>
                <a:uFillTx/>
                <a:latin typeface="Calibri"/>
                <a:ea typeface="+mn-ea"/>
                <a:cs typeface="+mn-cs"/>
              </a:rPr>
              <a:t>Alléluia</a:t>
            </a:r>
          </a:p>
        </p:txBody>
      </p:sp>
      <p:sp>
        <p:nvSpPr>
          <p:cNvPr id="10" name="ZoneTexte 9">
            <a:extLst>
              <a:ext uri="{FF2B5EF4-FFF2-40B4-BE49-F238E27FC236}">
                <a16:creationId xmlns:a16="http://schemas.microsoft.com/office/drawing/2014/main" id="{1AEAC6C5-A28C-4A86-9FD2-8D332A229BB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Veille du mardi Saint – 1</a:t>
            </a:r>
            <a:r>
              <a:rPr kumimoji="0" lang="fr-FR" sz="1600" b="1" i="1" u="none" strike="noStrike" kern="1200" cap="none" spc="0" normalizeH="0" baseline="30000" noProof="0" dirty="0">
                <a:ln>
                  <a:noFill/>
                </a:ln>
                <a:solidFill>
                  <a:prstClr val="white"/>
                </a:solidFill>
                <a:effectLst/>
                <a:uLnTx/>
                <a:uFillTx/>
                <a:latin typeface="Calibri"/>
                <a:ea typeface="+mn-ea"/>
                <a:cs typeface="+mn-cs"/>
              </a:rPr>
              <a:t>ère</a:t>
            </a:r>
            <a:r>
              <a:rPr kumimoji="0" lang="fr-FR" sz="1600" b="1" i="1" u="none" strike="noStrike" kern="1200" cap="none" spc="0" normalizeH="0" baseline="0" noProof="0" dirty="0">
                <a:ln>
                  <a:noFill/>
                </a:ln>
                <a:solidFill>
                  <a:prstClr val="white"/>
                </a:solidFill>
                <a:effectLst/>
                <a:uLnTx/>
                <a:uFillTx/>
                <a:latin typeface="Calibri"/>
                <a:ea typeface="+mn-ea"/>
                <a:cs typeface="+mn-cs"/>
              </a:rPr>
              <a:t> heure</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941865336"/>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2200" b="1" dirty="0">
                <a:latin typeface="Book Antiqua" panose="02040602050305030304" pitchFamily="18" charset="0"/>
              </a:rPr>
              <a:t>Ô Dieu de nos pères les saints ne nous délaisse pas. Eloigne le désespoir de ceux que Tu as créés de Ta main pure. Tu as montré Ton amour des hommes. Accepte, ô miséricordieux, l'intercession de Ta mère pour nous. Sauve nous, Toi le sauveur des humbles. Ne te détourne pas de nous jusqu'à la fin et ne nous abandonne pas jusqu'à l'anéantissement. Pour Ton saint Nom ne brise pas Ton alliance et n'éloigne pas de nous Ta miséricorde. Nous T'implorons pour Abraham Ton bien-aimé, Isaac Ton serviteur et Jacob - Israël - Ton saint. </a:t>
            </a:r>
            <a:r>
              <a:rPr lang="fr-FR" sz="2200" b="1" dirty="0">
                <a:solidFill>
                  <a:srgbClr val="C00000"/>
                </a:solidFill>
                <a:latin typeface="Book Antiqua" panose="02040602050305030304" pitchFamily="18" charset="0"/>
              </a:rPr>
              <a:t>Nous T'implorons Seigneur, écoute-nous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24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276999"/>
          </a:xfrm>
          <a:prstGeom prst="rect">
            <a:avLst/>
          </a:prstGeom>
        </p:spPr>
        <p:txBody>
          <a:bodyPr wrap="none">
            <a:spAutoFit/>
          </a:bodyPr>
          <a:lstStyle/>
          <a:p>
            <a:pPr algn="just"/>
            <a:endParaRPr lang="fr-FR" sz="12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28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501488"/>
            <a:ext cx="5367643" cy="6001643"/>
          </a:xfrm>
          <a:prstGeom prst="rect">
            <a:avLst/>
          </a:prstGeom>
        </p:spPr>
        <p:txBody>
          <a:bodyPr wrap="square" anchor="ctr" anchorCtr="0">
            <a:spAutoFit/>
          </a:bodyPr>
          <a:lstStyle/>
          <a:p>
            <a:pPr algn="just" rtl="1"/>
            <a:r>
              <a:rPr lang="ar-AE" sz="3400" b="1" dirty="0">
                <a:latin typeface="Book Antiqua" panose="02040602050305030304" pitchFamily="18" charset="0"/>
              </a:rPr>
              <a:t>يا إله آبائنا القديسين لا تتخل عنا ولا تخيب الذين خلقتهم بيدك الطاهرة واظهرت حبك للبشرية أيها الرحوم اقبل من والدتك شفاعة من اجلنا وخلصنا يا مخلص شعباً متواضعاً لا تغفل عنا إلى الغاية ولا تسلمنا إلى الانقضاء من أجل اسمك القدوس لا تنقض عهدك ولا تبعد عنا رحمتك من أجل إبراهيم حبيبك واسحق عبدك ويعقوب </a:t>
            </a:r>
            <a:r>
              <a:rPr lang="ar-AE" sz="3400" b="1" dirty="0" err="1">
                <a:latin typeface="Book Antiqua" panose="02040602050305030304" pitchFamily="18" charset="0"/>
              </a:rPr>
              <a:t>قديسك</a:t>
            </a:r>
            <a:r>
              <a:rPr lang="fr-FR" sz="3400" b="1" dirty="0">
                <a:latin typeface="Book Antiqua" panose="02040602050305030304" pitchFamily="18" charset="0"/>
              </a:rPr>
              <a:t>.</a:t>
            </a:r>
            <a:r>
              <a:rPr lang="ar-AE" sz="3400" b="1" dirty="0">
                <a:latin typeface="Book Antiqua" panose="02040602050305030304" pitchFamily="18" charset="0"/>
              </a:rPr>
              <a:t> </a:t>
            </a:r>
            <a:r>
              <a:rPr lang="ar-AE" sz="3600" b="1" dirty="0">
                <a:solidFill>
                  <a:srgbClr val="C00000"/>
                </a:solidFill>
                <a:latin typeface="Times New Roman" panose="02020603050405020304" pitchFamily="18" charset="0"/>
              </a:rPr>
              <a:t>نسألك يا رب اسمعنا وارحمنا.</a:t>
            </a:r>
            <a:endParaRPr lang="ar-AE" sz="34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4078205563"/>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7DC675-7680-42CC-A00E-5749DEE5E413}"/>
              </a:ext>
            </a:extLst>
          </p:cNvPr>
          <p:cNvSpPr/>
          <p:nvPr/>
        </p:nvSpPr>
        <p:spPr>
          <a:xfrm>
            <a:off x="443372" y="3426898"/>
            <a:ext cx="11305256" cy="2160240"/>
          </a:xfrm>
          <a:prstGeom prst="rect">
            <a:avLst/>
          </a:prstGeom>
        </p:spPr>
        <p:txBody>
          <a:bodyPr vert="horz" lIns="91440" tIns="45720" rIns="91440" bIns="45720" rtlCol="0" anchor="ctr">
            <a:noAutofit/>
          </a:bodyPr>
          <a:lstStyle/>
          <a:p>
            <a:pPr algn="ctr"/>
            <a:r>
              <a:rPr lang="ar-SA" sz="7200" b="1" dirty="0">
                <a:solidFill>
                  <a:srgbClr val="C00000"/>
                </a:solidFill>
                <a:latin typeface="Times New Roman" panose="02020603050405020304" pitchFamily="18" charset="0"/>
              </a:rPr>
              <a:t>ختام</a:t>
            </a:r>
          </a:p>
        </p:txBody>
      </p:sp>
      <p:sp>
        <p:nvSpPr>
          <p:cNvPr id="7" name="Titre 1">
            <a:extLst>
              <a:ext uri="{FF2B5EF4-FFF2-40B4-BE49-F238E27FC236}">
                <a16:creationId xmlns:a16="http://schemas.microsoft.com/office/drawing/2014/main" id="{062BC627-B07B-444C-93A4-6D5B1A046B78}"/>
              </a:ext>
            </a:extLst>
          </p:cNvPr>
          <p:cNvSpPr txBox="1">
            <a:spLocks/>
          </p:cNvSpPr>
          <p:nvPr/>
        </p:nvSpPr>
        <p:spPr>
          <a:xfrm>
            <a:off x="443372" y="939604"/>
            <a:ext cx="11305256" cy="17857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7000" b="1" dirty="0">
                <a:solidFill>
                  <a:srgbClr val="C00000"/>
                </a:solidFill>
                <a:latin typeface="Castellar" panose="020A0402060406010301" pitchFamily="18" charset="0"/>
              </a:rPr>
              <a:t>Conclusion</a:t>
            </a:r>
          </a:p>
        </p:txBody>
      </p:sp>
    </p:spTree>
    <p:extLst>
      <p:ext uri="{BB962C8B-B14F-4D97-AF65-F5344CB8AC3E}">
        <p14:creationId xmlns:p14="http://schemas.microsoft.com/office/powerpoint/2010/main" val="1667861449"/>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702813"/>
            <a:ext cx="3512186" cy="5452374"/>
          </a:xfrm>
        </p:spPr>
        <p:txBody>
          <a:bodyPr numCol="1" spcCol="72000" anchor="ctr">
            <a:noAutofit/>
          </a:bodyPr>
          <a:lstStyle/>
          <a:p>
            <a:pPr marL="0" indent="0" algn="just">
              <a:buNone/>
            </a:pPr>
            <a:r>
              <a:rPr lang="fr-FR" sz="4000" b="1" dirty="0">
                <a:latin typeface="Book Antiqua" panose="02040602050305030304" pitchFamily="18" charset="0"/>
              </a:rPr>
              <a:t>Dieu aie pitié de nous, accorde-nous Ta miséricorde. Traite nous selon Ta bonté dans ton Royaume.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30" y="1075250"/>
            <a:ext cx="3511194" cy="4708981"/>
          </a:xfrm>
          <a:prstGeom prst="rect">
            <a:avLst/>
          </a:prstGeom>
        </p:spPr>
        <p:txBody>
          <a:bodyPr wrap="square" anchor="ctr" anchorCtr="0">
            <a:spAutoFit/>
          </a:bodyPr>
          <a:lstStyle/>
          <a:p>
            <a:pPr algn="just" rtl="1"/>
            <a:r>
              <a:rPr lang="ar-AE" sz="6000" b="1" dirty="0">
                <a:latin typeface="Book Antiqua" panose="02040602050305030304" pitchFamily="18" charset="0"/>
              </a:rPr>
              <a:t>يا الله </a:t>
            </a:r>
            <a:r>
              <a:rPr lang="ar-AE" sz="6000" b="1" dirty="0" err="1">
                <a:latin typeface="Book Antiqua" panose="02040602050305030304" pitchFamily="18" charset="0"/>
              </a:rPr>
              <a:t>إرحمنا</a:t>
            </a:r>
            <a:r>
              <a:rPr lang="ar-AE" sz="6000" b="1" dirty="0">
                <a:latin typeface="Book Antiqua" panose="02040602050305030304" pitchFamily="18" charset="0"/>
              </a:rPr>
              <a:t>، قرر لنا رحمة، </a:t>
            </a:r>
            <a:r>
              <a:rPr lang="ar-AE" sz="6000" b="1" dirty="0" err="1">
                <a:latin typeface="Book Antiqua" panose="02040602050305030304" pitchFamily="18" charset="0"/>
              </a:rPr>
              <a:t>إصنع</a:t>
            </a:r>
            <a:r>
              <a:rPr lang="ar-AE" sz="6000" b="1" dirty="0">
                <a:latin typeface="Book Antiqua" panose="02040602050305030304" pitchFamily="18" charset="0"/>
              </a:rPr>
              <a:t> معنا رحمة </a:t>
            </a:r>
            <a:r>
              <a:rPr lang="ar-AE" sz="6000" b="1" dirty="0" err="1">
                <a:latin typeface="Book Antiqua" panose="02040602050305030304" pitchFamily="18" charset="0"/>
              </a:rPr>
              <a:t>فى</a:t>
            </a:r>
            <a:r>
              <a:rPr lang="ar-AE" sz="6000" b="1" dirty="0">
                <a:latin typeface="Book Antiqua" panose="02040602050305030304" pitchFamily="18" charset="0"/>
              </a:rPr>
              <a:t> ملكوتك.</a:t>
            </a:r>
          </a:p>
        </p:txBody>
      </p:sp>
      <p:sp>
        <p:nvSpPr>
          <p:cNvPr id="6" name="Rectangle 5">
            <a:extLst>
              <a:ext uri="{FF2B5EF4-FFF2-40B4-BE49-F238E27FC236}">
                <a16:creationId xmlns:a16="http://schemas.microsoft.com/office/drawing/2014/main" id="{4BBA31EA-5709-4658-9C29-41BF2557899C}"/>
              </a:ext>
            </a:extLst>
          </p:cNvPr>
          <p:cNvSpPr/>
          <p:nvPr/>
        </p:nvSpPr>
        <p:spPr>
          <a:xfrm>
            <a:off x="4129485" y="1055054"/>
            <a:ext cx="3933030" cy="5078313"/>
          </a:xfrm>
          <a:prstGeom prst="rect">
            <a:avLst/>
          </a:prstGeom>
        </p:spPr>
        <p:txBody>
          <a:bodyPr wrap="square">
            <a:spAutoFit/>
          </a:bodyPr>
          <a:lstStyle/>
          <a:p>
            <a:pPr algn="just"/>
            <a:r>
              <a:rPr lang="fr-FR" sz="5400" b="1" dirty="0" err="1">
                <a:latin typeface="Avva_Marcos" panose="04020500000000000000" pitchFamily="82" charset="0"/>
              </a:rPr>
              <a:t>F</a:t>
            </a:r>
            <a:r>
              <a:rPr lang="fr-FR" sz="5400" b="1" dirty="0" err="1">
                <a:latin typeface="CS Avva Shenouda" panose="020B7200000000000000" pitchFamily="34" charset="0"/>
              </a:rPr>
              <a:t>nou</a:t>
            </a:r>
            <a:r>
              <a:rPr lang="fr-FR" sz="5400" b="1" dirty="0">
                <a:latin typeface="CS Avva Shenouda" panose="020B7200000000000000" pitchFamily="34" charset="0"/>
              </a:rPr>
              <a:t>] </a:t>
            </a:r>
            <a:r>
              <a:rPr lang="fr-FR" sz="5400" b="1" dirty="0" err="1">
                <a:latin typeface="CS Avva Shenouda" panose="020B7200000000000000" pitchFamily="34" charset="0"/>
              </a:rPr>
              <a:t>nai</a:t>
            </a:r>
            <a:r>
              <a:rPr lang="fr-FR" sz="5400" b="1" dirty="0">
                <a:latin typeface="CS Avva Shenouda" panose="020B7200000000000000" pitchFamily="34" charset="0"/>
              </a:rPr>
              <a:t> nan ;es </a:t>
            </a:r>
            <a:r>
              <a:rPr lang="fr-FR" sz="5400" b="1" dirty="0" err="1">
                <a:latin typeface="CS Avva Shenouda" panose="020B7200000000000000" pitchFamily="34" charset="0"/>
              </a:rPr>
              <a:t>ounai</a:t>
            </a:r>
            <a:r>
              <a:rPr lang="fr-FR" sz="5400" b="1" dirty="0">
                <a:latin typeface="CS Avva Shenouda" panose="020B7200000000000000" pitchFamily="34" charset="0"/>
              </a:rPr>
              <a:t> `</a:t>
            </a:r>
            <a:r>
              <a:rPr lang="fr-FR" sz="5400" b="1" dirty="0" err="1">
                <a:latin typeface="CS Avva Shenouda" panose="020B7200000000000000" pitchFamily="34" charset="0"/>
              </a:rPr>
              <a:t>eron</a:t>
            </a:r>
            <a:r>
              <a:rPr lang="fr-FR" sz="5400" b="1" dirty="0">
                <a:latin typeface="CS Avva Shenouda" panose="020B7200000000000000" pitchFamily="34" charset="0"/>
              </a:rPr>
              <a:t> `</a:t>
            </a:r>
            <a:r>
              <a:rPr lang="fr-FR" sz="5400" b="1" dirty="0" err="1">
                <a:latin typeface="CS Avva Shenouda" panose="020B7200000000000000" pitchFamily="34" charset="0"/>
              </a:rPr>
              <a:t>ari</a:t>
            </a:r>
            <a:r>
              <a:rPr lang="fr-FR" sz="5400" b="1" dirty="0">
                <a:latin typeface="CS Avva Shenouda" panose="020B7200000000000000" pitchFamily="34" charset="0"/>
              </a:rPr>
              <a:t> </a:t>
            </a:r>
            <a:r>
              <a:rPr lang="fr-FR" sz="5400" b="1" dirty="0" err="1">
                <a:latin typeface="CS Avva Shenouda" panose="020B7200000000000000" pitchFamily="34" charset="0"/>
              </a:rPr>
              <a:t>ounai</a:t>
            </a:r>
            <a:r>
              <a:rPr lang="fr-FR" sz="5400" b="1" dirty="0">
                <a:latin typeface="CS Avva Shenouda" panose="020B7200000000000000" pitchFamily="34" charset="0"/>
              </a:rPr>
              <a:t> </a:t>
            </a:r>
            <a:r>
              <a:rPr lang="fr-FR" sz="5400" b="1" dirty="0" err="1">
                <a:latin typeface="CS Avva Shenouda" panose="020B7200000000000000" pitchFamily="34" charset="0"/>
              </a:rPr>
              <a:t>neman</a:t>
            </a:r>
            <a:r>
              <a:rPr lang="fr-FR" sz="5400" b="1" dirty="0">
                <a:latin typeface="CS Avva Shenouda" panose="020B7200000000000000" pitchFamily="34" charset="0"/>
              </a:rPr>
              <a:t> </a:t>
            </a:r>
            <a:r>
              <a:rPr lang="fr-FR" sz="5400" b="1" dirty="0" err="1">
                <a:latin typeface="CS Avva Shenouda" panose="020B7200000000000000" pitchFamily="34" charset="0"/>
              </a:rPr>
              <a:t>qen</a:t>
            </a:r>
            <a:r>
              <a:rPr lang="fr-FR" sz="5400" b="1" dirty="0">
                <a:latin typeface="CS Avva Shenouda" panose="020B7200000000000000" pitchFamily="34" charset="0"/>
              </a:rPr>
              <a:t> </a:t>
            </a:r>
            <a:r>
              <a:rPr lang="fr-FR" sz="5400" b="1" dirty="0" err="1">
                <a:latin typeface="CS Avva Shenouda" panose="020B7200000000000000" pitchFamily="34" charset="0"/>
              </a:rPr>
              <a:t>tekmetouro</a:t>
            </a:r>
            <a:endParaRPr lang="fr-FR" sz="5400" b="1" dirty="0">
              <a:latin typeface="CS Avva Shenouda" panose="020B7200000000000000" pitchFamily="34" charset="0"/>
            </a:endParaRPr>
          </a:p>
        </p:txBody>
      </p:sp>
    </p:spTree>
    <p:extLst>
      <p:ext uri="{BB962C8B-B14F-4D97-AF65-F5344CB8AC3E}">
        <p14:creationId xmlns:p14="http://schemas.microsoft.com/office/powerpoint/2010/main" val="1716268538"/>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47528" y="618978"/>
            <a:ext cx="8496944" cy="5416062"/>
          </a:xfrm>
        </p:spPr>
        <p:txBody>
          <a:bodyPr>
            <a:noAutofit/>
          </a:bodyPr>
          <a:lstStyle/>
          <a:p>
            <a:pPr marL="0" indent="0">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r>
              <a:rPr lang="fr-FR" sz="4800" b="1" dirty="0">
                <a:latin typeface="CS Avva Shenouda" panose="020B7200000000000000" pitchFamily="34" charset="0"/>
              </a:rPr>
              <a:t> </a:t>
            </a:r>
          </a:p>
          <a:p>
            <a:pPr marL="0" indent="0">
              <a:buNone/>
            </a:pPr>
            <a:endParaRPr lang="fr-FR" sz="4800" b="1" dirty="0">
              <a:latin typeface="CS Avva Shenouda" panose="020B7200000000000000" pitchFamily="34" charset="0"/>
            </a:endParaRPr>
          </a:p>
          <a:p>
            <a:pPr marL="0" indent="0" algn="ctr">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r>
              <a:rPr lang="fr-FR" sz="4800" b="1" dirty="0">
                <a:latin typeface="CS Avva Shenouda" panose="020B7200000000000000" pitchFamily="34" charset="0"/>
              </a:rPr>
              <a:t> </a:t>
            </a:r>
          </a:p>
          <a:p>
            <a:pPr marL="0" indent="0" algn="ctr">
              <a:buNone/>
            </a:pPr>
            <a:endParaRPr lang="fr-FR" sz="4800" b="1" dirty="0">
              <a:latin typeface="CS Avva Shenouda" panose="020B7200000000000000" pitchFamily="34" charset="0"/>
            </a:endParaRPr>
          </a:p>
          <a:p>
            <a:pPr marL="0" indent="0" algn="r">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endParaRPr lang="fr-FR" sz="4800" b="1" dirty="0">
              <a:latin typeface="CS Avva Shenouda" panose="020B7200000000000000" pitchFamily="34" charset="0"/>
            </a:endParaRPr>
          </a:p>
        </p:txBody>
      </p:sp>
    </p:spTree>
    <p:extLst>
      <p:ext uri="{BB962C8B-B14F-4D97-AF65-F5344CB8AC3E}">
        <p14:creationId xmlns:p14="http://schemas.microsoft.com/office/powerpoint/2010/main" val="516088749"/>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47528" y="773723"/>
            <a:ext cx="8496944" cy="4951828"/>
          </a:xfrm>
        </p:spPr>
        <p:txBody>
          <a:bodyPr>
            <a:noAutofit/>
          </a:bodyPr>
          <a:lstStyle/>
          <a:p>
            <a:pPr marL="0" indent="0">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r>
              <a:rPr lang="fr-FR" sz="4800" b="1" dirty="0">
                <a:solidFill>
                  <a:srgbClr val="C00000"/>
                </a:solidFill>
                <a:latin typeface="CS Avva Shenouda" panose="020B7200000000000000" pitchFamily="34" charset="0"/>
              </a:rPr>
              <a:t> </a:t>
            </a:r>
          </a:p>
          <a:p>
            <a:pPr marL="0" indent="0">
              <a:buNone/>
            </a:pPr>
            <a:endParaRPr lang="fr-FR" sz="4800" b="1" dirty="0">
              <a:solidFill>
                <a:srgbClr val="C00000"/>
              </a:solidFill>
              <a:latin typeface="CS Avva Shenouda" panose="020B7200000000000000" pitchFamily="34" charset="0"/>
            </a:endParaRPr>
          </a:p>
          <a:p>
            <a:pPr marL="0" indent="0" algn="ctr">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r>
              <a:rPr lang="fr-FR" sz="4800" b="1" dirty="0">
                <a:solidFill>
                  <a:srgbClr val="C00000"/>
                </a:solidFill>
                <a:latin typeface="CS Avva Shenouda" panose="020B7200000000000000" pitchFamily="34" charset="0"/>
              </a:rPr>
              <a:t> </a:t>
            </a:r>
          </a:p>
          <a:p>
            <a:pPr marL="0" indent="0" algn="ctr">
              <a:buNone/>
            </a:pPr>
            <a:endParaRPr lang="fr-FR" sz="4800" b="1" dirty="0">
              <a:solidFill>
                <a:srgbClr val="C00000"/>
              </a:solidFill>
              <a:latin typeface="CS Avva Shenouda" panose="020B7200000000000000" pitchFamily="34" charset="0"/>
            </a:endParaRPr>
          </a:p>
          <a:p>
            <a:pPr marL="0" indent="0" algn="r">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endParaRPr lang="fr-FR" sz="4800" b="1" dirty="0">
              <a:solidFill>
                <a:srgbClr val="C00000"/>
              </a:solidFill>
              <a:latin typeface="CS Avva Shenouda" panose="020B7200000000000000" pitchFamily="34" charset="0"/>
            </a:endParaRPr>
          </a:p>
        </p:txBody>
      </p:sp>
    </p:spTree>
    <p:extLst>
      <p:ext uri="{BB962C8B-B14F-4D97-AF65-F5344CB8AC3E}">
        <p14:creationId xmlns:p14="http://schemas.microsoft.com/office/powerpoint/2010/main" val="3969783090"/>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47528" y="618978"/>
            <a:ext cx="8496944" cy="5416062"/>
          </a:xfrm>
        </p:spPr>
        <p:txBody>
          <a:bodyPr>
            <a:noAutofit/>
          </a:bodyPr>
          <a:lstStyle/>
          <a:p>
            <a:pPr marL="0" indent="0">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r>
              <a:rPr lang="fr-FR" sz="4800" b="1" dirty="0">
                <a:latin typeface="CS Avva Shenouda" panose="020B7200000000000000" pitchFamily="34" charset="0"/>
              </a:rPr>
              <a:t> </a:t>
            </a:r>
          </a:p>
          <a:p>
            <a:pPr marL="0" indent="0">
              <a:buNone/>
            </a:pPr>
            <a:endParaRPr lang="fr-FR" sz="4800" b="1" dirty="0">
              <a:latin typeface="CS Avva Shenouda" panose="020B7200000000000000" pitchFamily="34" charset="0"/>
            </a:endParaRPr>
          </a:p>
          <a:p>
            <a:pPr marL="0" indent="0" algn="ctr">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r>
              <a:rPr lang="fr-FR" sz="4800" b="1" dirty="0">
                <a:latin typeface="CS Avva Shenouda" panose="020B7200000000000000" pitchFamily="34" charset="0"/>
              </a:rPr>
              <a:t> </a:t>
            </a:r>
          </a:p>
          <a:p>
            <a:pPr marL="0" indent="0" algn="ctr">
              <a:buNone/>
            </a:pPr>
            <a:endParaRPr lang="fr-FR" sz="4800" b="1" dirty="0">
              <a:latin typeface="CS Avva Shenouda" panose="020B7200000000000000" pitchFamily="34" charset="0"/>
            </a:endParaRPr>
          </a:p>
          <a:p>
            <a:pPr marL="0" indent="0" algn="r">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endParaRPr lang="fr-FR" sz="4800" b="1" dirty="0">
              <a:latin typeface="CS Avva Shenouda" panose="020B7200000000000000" pitchFamily="34" charset="0"/>
            </a:endParaRPr>
          </a:p>
        </p:txBody>
      </p:sp>
    </p:spTree>
    <p:extLst>
      <p:ext uri="{BB962C8B-B14F-4D97-AF65-F5344CB8AC3E}">
        <p14:creationId xmlns:p14="http://schemas.microsoft.com/office/powerpoint/2010/main" val="2641190158"/>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47528" y="773723"/>
            <a:ext cx="8496944" cy="4951828"/>
          </a:xfrm>
        </p:spPr>
        <p:txBody>
          <a:bodyPr>
            <a:noAutofit/>
          </a:bodyPr>
          <a:lstStyle/>
          <a:p>
            <a:pPr marL="0" indent="0">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r>
              <a:rPr lang="fr-FR" sz="4800" b="1" dirty="0">
                <a:solidFill>
                  <a:srgbClr val="C00000"/>
                </a:solidFill>
                <a:latin typeface="CS Avva Shenouda" panose="020B7200000000000000" pitchFamily="34" charset="0"/>
              </a:rPr>
              <a:t> </a:t>
            </a:r>
          </a:p>
          <a:p>
            <a:pPr marL="0" indent="0">
              <a:buNone/>
            </a:pPr>
            <a:endParaRPr lang="fr-FR" sz="4800" b="1" dirty="0">
              <a:solidFill>
                <a:srgbClr val="C00000"/>
              </a:solidFill>
              <a:latin typeface="CS Avva Shenouda" panose="020B7200000000000000" pitchFamily="34" charset="0"/>
            </a:endParaRPr>
          </a:p>
          <a:p>
            <a:pPr marL="0" indent="0" algn="ctr">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r>
              <a:rPr lang="fr-FR" sz="4800" b="1" dirty="0">
                <a:solidFill>
                  <a:srgbClr val="C00000"/>
                </a:solidFill>
                <a:latin typeface="CS Avva Shenouda" panose="020B7200000000000000" pitchFamily="34" charset="0"/>
              </a:rPr>
              <a:t> </a:t>
            </a:r>
          </a:p>
          <a:p>
            <a:pPr marL="0" indent="0" algn="ctr">
              <a:buNone/>
            </a:pPr>
            <a:endParaRPr lang="fr-FR" sz="4800" b="1" dirty="0">
              <a:solidFill>
                <a:srgbClr val="C00000"/>
              </a:solidFill>
              <a:latin typeface="CS Avva Shenouda" panose="020B7200000000000000" pitchFamily="34" charset="0"/>
            </a:endParaRPr>
          </a:p>
          <a:p>
            <a:pPr marL="0" indent="0" algn="r">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endParaRPr lang="fr-FR" sz="4800" b="1" dirty="0">
              <a:solidFill>
                <a:srgbClr val="C00000"/>
              </a:solidFill>
              <a:latin typeface="CS Avva Shenouda" panose="020B7200000000000000" pitchFamily="34" charset="0"/>
            </a:endParaRPr>
          </a:p>
        </p:txBody>
      </p:sp>
    </p:spTree>
    <p:extLst>
      <p:ext uri="{BB962C8B-B14F-4D97-AF65-F5344CB8AC3E}">
        <p14:creationId xmlns:p14="http://schemas.microsoft.com/office/powerpoint/2010/main" val="2147841823"/>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28539" y="3491227"/>
            <a:ext cx="5867221" cy="2907171"/>
          </a:xfrm>
        </p:spPr>
        <p:txBody>
          <a:bodyPr numCol="1" spcCol="72000" anchor="ctr">
            <a:noAutofit/>
          </a:bodyPr>
          <a:lstStyle/>
          <a:p>
            <a:pPr marL="0" indent="0" algn="just">
              <a:buNone/>
            </a:pPr>
            <a:r>
              <a:rPr lang="fr-FR" sz="3600" b="1" dirty="0">
                <a:latin typeface="Book Antiqua" panose="02040602050305030304" pitchFamily="18" charset="0"/>
              </a:rPr>
              <a:t>Ô Toi, Roi de la paix</a:t>
            </a:r>
          </a:p>
          <a:p>
            <a:pPr marL="0" indent="0" algn="just">
              <a:buNone/>
            </a:pPr>
            <a:r>
              <a:rPr lang="fr-FR" sz="3600" b="1" dirty="0">
                <a:latin typeface="Book Antiqua" panose="02040602050305030304" pitchFamily="18" charset="0"/>
              </a:rPr>
              <a:t>Ta paix, donne-la nous</a:t>
            </a:r>
          </a:p>
          <a:p>
            <a:pPr marL="0" indent="0" algn="just">
              <a:buNone/>
            </a:pPr>
            <a:r>
              <a:rPr lang="fr-FR" sz="3600" b="1" dirty="0">
                <a:latin typeface="Book Antiqua" panose="02040602050305030304" pitchFamily="18" charset="0"/>
              </a:rPr>
              <a:t>Accorde-nous Ta paix</a:t>
            </a:r>
          </a:p>
          <a:p>
            <a:pPr marL="0" indent="0" algn="just">
              <a:buNone/>
            </a:pPr>
            <a:r>
              <a:rPr lang="fr-FR" sz="3600" b="1" dirty="0">
                <a:latin typeface="Book Antiqua" panose="02040602050305030304" pitchFamily="18" charset="0"/>
              </a:rPr>
              <a:t>Et remets nos péchés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978188"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fr-FR" sz="4800" b="1" dirty="0" err="1">
                <a:latin typeface="Avva_Marcos" panose="04020500000000000000" pitchFamily="82" charset="0"/>
              </a:rPr>
              <a:t>P</a:t>
            </a:r>
            <a:r>
              <a:rPr lang="fr-FR" sz="4800" b="1" dirty="0" err="1">
                <a:latin typeface="CS Avva Shenouda" panose="020B7200000000000000" pitchFamily="34" charset="0"/>
              </a:rPr>
              <a:t>ouro</a:t>
            </a:r>
            <a:r>
              <a:rPr lang="fr-FR" sz="4800" b="1" dirty="0">
                <a:latin typeface="CS Avva Shenouda" panose="020B7200000000000000" pitchFamily="34" charset="0"/>
              </a:rPr>
              <a:t> `</a:t>
            </a:r>
            <a:r>
              <a:rPr lang="fr-FR" sz="4800" b="1" dirty="0" err="1">
                <a:latin typeface="CS Avva Shenouda" panose="020B7200000000000000" pitchFamily="34" charset="0"/>
              </a:rPr>
              <a:t>nte</a:t>
            </a:r>
            <a:r>
              <a:rPr lang="fr-FR" sz="4800" b="1" dirty="0">
                <a:latin typeface="CS Avva Shenouda" panose="020B7200000000000000" pitchFamily="34" charset="0"/>
              </a:rPr>
              <a:t> ]</a:t>
            </a:r>
            <a:r>
              <a:rPr lang="fr-FR" sz="4800" b="1" dirty="0" err="1">
                <a:latin typeface="CS Avva Shenouda" panose="020B7200000000000000" pitchFamily="34" charset="0"/>
              </a:rPr>
              <a:t>hiryny</a:t>
            </a:r>
            <a:r>
              <a:rPr lang="fr-FR" sz="4800" b="1" dirty="0">
                <a:latin typeface="CS Avva Shenouda" panose="020B7200000000000000" pitchFamily="34" charset="0"/>
              </a:rPr>
              <a:t> @ moi nan `</a:t>
            </a:r>
            <a:r>
              <a:rPr lang="fr-FR" sz="4800" b="1" dirty="0" err="1">
                <a:latin typeface="CS Avva Shenouda" panose="020B7200000000000000" pitchFamily="34" charset="0"/>
              </a:rPr>
              <a:t>ntekhiryny</a:t>
            </a:r>
            <a:r>
              <a:rPr lang="fr-FR" sz="4800" b="1" dirty="0">
                <a:latin typeface="CS Avva Shenouda" panose="020B7200000000000000" pitchFamily="34" charset="0"/>
              </a:rPr>
              <a:t> @ </a:t>
            </a:r>
            <a:r>
              <a:rPr lang="fr-FR" sz="4800" b="1" dirty="0" err="1">
                <a:latin typeface="CS Avva Shenouda" panose="020B7200000000000000" pitchFamily="34" charset="0"/>
              </a:rPr>
              <a:t>cemni</a:t>
            </a:r>
            <a:r>
              <a:rPr lang="fr-FR" sz="4800" b="1" dirty="0">
                <a:latin typeface="CS Avva Shenouda" panose="020B7200000000000000" pitchFamily="34" charset="0"/>
              </a:rPr>
              <a:t> nan `</a:t>
            </a:r>
            <a:r>
              <a:rPr lang="fr-FR" sz="4800" b="1" dirty="0" err="1">
                <a:latin typeface="CS Avva Shenouda" panose="020B7200000000000000" pitchFamily="34" charset="0"/>
              </a:rPr>
              <a:t>ntekhiryny</a:t>
            </a:r>
            <a:r>
              <a:rPr lang="fr-FR" sz="4800" b="1" dirty="0">
                <a:latin typeface="CS Avva Shenouda" panose="020B7200000000000000" pitchFamily="34" charset="0"/>
              </a:rPr>
              <a:t> @ ,a </a:t>
            </a:r>
            <a:r>
              <a:rPr lang="fr-FR" sz="4800" b="1" dirty="0" err="1">
                <a:latin typeface="CS Avva Shenouda" panose="020B7200000000000000" pitchFamily="34" charset="0"/>
              </a:rPr>
              <a:t>nennobi</a:t>
            </a:r>
            <a:r>
              <a:rPr lang="fr-FR" sz="4800" b="1" dirty="0">
                <a:latin typeface="CS Avva Shenouda" panose="020B7200000000000000" pitchFamily="34" charset="0"/>
              </a:rPr>
              <a:t> nan `</a:t>
            </a:r>
            <a:r>
              <a:rPr lang="fr-FR" sz="4800" b="1" dirty="0" err="1">
                <a:latin typeface="CS Avva Shenouda" panose="020B7200000000000000" pitchFamily="34" charset="0"/>
              </a:rPr>
              <a:t>ebol</a:t>
            </a:r>
            <a:r>
              <a:rPr lang="fr-FR" sz="4800" b="1" dirty="0">
                <a:latin typeface="CS Avva Shenouda" panose="020B7200000000000000" pitchFamily="34" charset="0"/>
              </a:rPr>
              <a:t>.</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26163" y="3523940"/>
            <a:ext cx="5003866" cy="2800767"/>
          </a:xfrm>
          <a:prstGeom prst="rect">
            <a:avLst/>
          </a:prstGeom>
        </p:spPr>
        <p:txBody>
          <a:bodyPr wrap="square" anchor="ctr" anchorCtr="0">
            <a:spAutoFit/>
          </a:bodyPr>
          <a:lstStyle/>
          <a:p>
            <a:pPr algn="just" rtl="1"/>
            <a:r>
              <a:rPr lang="ar-AE" sz="4400" b="1" dirty="0">
                <a:latin typeface="Book Antiqua" panose="02040602050305030304" pitchFamily="18" charset="0"/>
              </a:rPr>
              <a:t>يا ملك السلام </a:t>
            </a:r>
            <a:endParaRPr lang="fr-FR" sz="4400" b="1" dirty="0">
              <a:latin typeface="Book Antiqua" panose="02040602050305030304" pitchFamily="18" charset="0"/>
            </a:endParaRPr>
          </a:p>
          <a:p>
            <a:pPr algn="just" rtl="1"/>
            <a:r>
              <a:rPr lang="ar-AE" sz="4400" b="1" dirty="0">
                <a:latin typeface="Book Antiqua" panose="02040602050305030304" pitchFamily="18" charset="0"/>
              </a:rPr>
              <a:t>أعطنا سلامك </a:t>
            </a:r>
            <a:endParaRPr lang="fr-FR" sz="4400" b="1" dirty="0">
              <a:latin typeface="Book Antiqua" panose="02040602050305030304" pitchFamily="18" charset="0"/>
            </a:endParaRPr>
          </a:p>
          <a:p>
            <a:pPr algn="just" rtl="1"/>
            <a:r>
              <a:rPr lang="ar-AE" sz="4400" b="1" dirty="0">
                <a:latin typeface="Book Antiqua" panose="02040602050305030304" pitchFamily="18" charset="0"/>
              </a:rPr>
              <a:t>قرر لنا سلامك</a:t>
            </a:r>
            <a:endParaRPr lang="fr-FR" sz="4400" b="1" dirty="0">
              <a:latin typeface="Book Antiqua" panose="02040602050305030304" pitchFamily="18" charset="0"/>
            </a:endParaRPr>
          </a:p>
          <a:p>
            <a:pPr algn="just" rtl="1"/>
            <a:r>
              <a:rPr lang="ar-AE" sz="4400" b="1">
                <a:latin typeface="Book Antiqua" panose="02040602050305030304" pitchFamily="18" charset="0"/>
              </a:rPr>
              <a:t>واغفر </a:t>
            </a:r>
            <a:r>
              <a:rPr lang="ar-AE" sz="4400" b="1" dirty="0">
                <a:latin typeface="Book Antiqua" panose="02040602050305030304" pitchFamily="18" charset="0"/>
              </a:rPr>
              <a:t>لنا خطايانا.</a:t>
            </a:r>
          </a:p>
        </p:txBody>
      </p:sp>
    </p:spTree>
    <p:extLst>
      <p:ext uri="{BB962C8B-B14F-4D97-AF65-F5344CB8AC3E}">
        <p14:creationId xmlns:p14="http://schemas.microsoft.com/office/powerpoint/2010/main" val="2908538272"/>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47528" y="618978"/>
            <a:ext cx="8496944" cy="5416062"/>
          </a:xfrm>
        </p:spPr>
        <p:txBody>
          <a:bodyPr>
            <a:noAutofit/>
          </a:bodyPr>
          <a:lstStyle/>
          <a:p>
            <a:pPr marL="0" indent="0">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r>
              <a:rPr lang="fr-FR" sz="4800" b="1" dirty="0">
                <a:latin typeface="CS Avva Shenouda" panose="020B7200000000000000" pitchFamily="34" charset="0"/>
              </a:rPr>
              <a:t> </a:t>
            </a:r>
          </a:p>
          <a:p>
            <a:pPr marL="0" indent="0">
              <a:buNone/>
            </a:pPr>
            <a:endParaRPr lang="fr-FR" sz="4800" b="1" dirty="0">
              <a:latin typeface="CS Avva Shenouda" panose="020B7200000000000000" pitchFamily="34" charset="0"/>
            </a:endParaRPr>
          </a:p>
          <a:p>
            <a:pPr marL="0" indent="0" algn="ctr">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r>
              <a:rPr lang="fr-FR" sz="4800" b="1" dirty="0">
                <a:latin typeface="CS Avva Shenouda" panose="020B7200000000000000" pitchFamily="34" charset="0"/>
              </a:rPr>
              <a:t> </a:t>
            </a:r>
          </a:p>
          <a:p>
            <a:pPr marL="0" indent="0" algn="ctr">
              <a:buNone/>
            </a:pPr>
            <a:endParaRPr lang="fr-FR" sz="4800" b="1" dirty="0">
              <a:latin typeface="CS Avva Shenouda" panose="020B7200000000000000" pitchFamily="34" charset="0"/>
            </a:endParaRPr>
          </a:p>
          <a:p>
            <a:pPr marL="0" indent="0" algn="r">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endParaRPr lang="fr-FR" sz="4800" b="1" dirty="0">
              <a:latin typeface="CS Avva Shenouda" panose="020B7200000000000000" pitchFamily="34" charset="0"/>
            </a:endParaRPr>
          </a:p>
        </p:txBody>
      </p:sp>
    </p:spTree>
    <p:extLst>
      <p:ext uri="{BB962C8B-B14F-4D97-AF65-F5344CB8AC3E}">
        <p14:creationId xmlns:p14="http://schemas.microsoft.com/office/powerpoint/2010/main" val="100552481"/>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47528" y="773723"/>
            <a:ext cx="8496944" cy="4951828"/>
          </a:xfrm>
        </p:spPr>
        <p:txBody>
          <a:bodyPr>
            <a:noAutofit/>
          </a:bodyPr>
          <a:lstStyle/>
          <a:p>
            <a:pPr marL="0" indent="0">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r>
              <a:rPr lang="fr-FR" sz="4800" b="1" dirty="0">
                <a:solidFill>
                  <a:srgbClr val="C00000"/>
                </a:solidFill>
                <a:latin typeface="CS Avva Shenouda" panose="020B7200000000000000" pitchFamily="34" charset="0"/>
              </a:rPr>
              <a:t> </a:t>
            </a:r>
          </a:p>
          <a:p>
            <a:pPr marL="0" indent="0">
              <a:buNone/>
            </a:pPr>
            <a:endParaRPr lang="fr-FR" sz="4800" b="1" dirty="0">
              <a:solidFill>
                <a:srgbClr val="C00000"/>
              </a:solidFill>
              <a:latin typeface="CS Avva Shenouda" panose="020B7200000000000000" pitchFamily="34" charset="0"/>
            </a:endParaRPr>
          </a:p>
          <a:p>
            <a:pPr marL="0" indent="0" algn="ctr">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r>
              <a:rPr lang="fr-FR" sz="4800" b="1" dirty="0">
                <a:solidFill>
                  <a:srgbClr val="C00000"/>
                </a:solidFill>
                <a:latin typeface="CS Avva Shenouda" panose="020B7200000000000000" pitchFamily="34" charset="0"/>
              </a:rPr>
              <a:t> </a:t>
            </a:r>
          </a:p>
          <a:p>
            <a:pPr marL="0" indent="0" algn="ctr">
              <a:buNone/>
            </a:pPr>
            <a:endParaRPr lang="fr-FR" sz="4800" b="1" dirty="0">
              <a:solidFill>
                <a:srgbClr val="C00000"/>
              </a:solidFill>
              <a:latin typeface="CS Avva Shenouda" panose="020B7200000000000000" pitchFamily="34" charset="0"/>
            </a:endParaRPr>
          </a:p>
          <a:p>
            <a:pPr marL="0" indent="0" algn="r">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endParaRPr lang="fr-FR" sz="4800" b="1" dirty="0">
              <a:solidFill>
                <a:srgbClr val="C00000"/>
              </a:solidFill>
              <a:latin typeface="CS Avva Shenouda" panose="020B7200000000000000" pitchFamily="34" charset="0"/>
            </a:endParaRPr>
          </a:p>
        </p:txBody>
      </p:sp>
    </p:spTree>
    <p:extLst>
      <p:ext uri="{BB962C8B-B14F-4D97-AF65-F5344CB8AC3E}">
        <p14:creationId xmlns:p14="http://schemas.microsoft.com/office/powerpoint/2010/main" val="481234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5766216" cy="6041868"/>
          </a:xfrm>
        </p:spPr>
        <p:txBody>
          <a:bodyPr numCol="1" spcCol="72000" anchor="ctr">
            <a:noAutofit/>
          </a:bodyPr>
          <a:lstStyle/>
          <a:p>
            <a:pPr marL="0" indent="0" algn="just">
              <a:buNone/>
            </a:pPr>
            <a:r>
              <a:rPr lang="fr-FR" sz="3600" b="1" dirty="0">
                <a:latin typeface="Book Antiqua" panose="02040602050305030304" pitchFamily="18" charset="0"/>
              </a:rPr>
              <a:t>Que Dieu nous prenne en pitié et soit compatissant avec nous et nous rendes dignes d’écouter Son saint évangile. Lecture du saint évangile selon saint (…), que sa bénédiction soit avec nous tous,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610244" y="1351509"/>
            <a:ext cx="5159580" cy="4524315"/>
          </a:xfrm>
          <a:prstGeom prst="rect">
            <a:avLst/>
          </a:prstGeom>
        </p:spPr>
        <p:txBody>
          <a:bodyPr wrap="square" anchor="ctr" anchorCtr="0">
            <a:spAutoFit/>
          </a:bodyPr>
          <a:lstStyle/>
          <a:p>
            <a:pPr algn="just" rtl="1"/>
            <a:r>
              <a:rPr lang="ar-AE" sz="4800" b="1" dirty="0">
                <a:latin typeface="Book Antiqua" panose="02040602050305030304" pitchFamily="18" charset="0"/>
              </a:rPr>
              <a:t>اللهم </a:t>
            </a:r>
            <a:r>
              <a:rPr lang="ar-AE" sz="4800" b="1" dirty="0" err="1">
                <a:latin typeface="Book Antiqua" panose="02040602050305030304" pitchFamily="18" charset="0"/>
              </a:rPr>
              <a:t>تراءف</a:t>
            </a:r>
            <a:r>
              <a:rPr lang="ar-AE" sz="4800" b="1" dirty="0">
                <a:latin typeface="Book Antiqua" panose="02040602050305030304" pitchFamily="18" charset="0"/>
              </a:rPr>
              <a:t> علينا وارحمنا واجعلنا مستحقين لسماع إنجيلكَ المقدس فصلٌ من إنجيلِ معلمنا ... البشير بركاته علينا آمين</a:t>
            </a:r>
          </a:p>
        </p:txBody>
      </p:sp>
    </p:spTree>
    <p:extLst>
      <p:ext uri="{BB962C8B-B14F-4D97-AF65-F5344CB8AC3E}">
        <p14:creationId xmlns:p14="http://schemas.microsoft.com/office/powerpoint/2010/main" val="1123598702"/>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7877" y="3322596"/>
            <a:ext cx="5867221" cy="2907171"/>
          </a:xfrm>
        </p:spPr>
        <p:txBody>
          <a:bodyPr numCol="1" spcCol="72000" anchor="ctr">
            <a:noAutofit/>
          </a:bodyPr>
          <a:lstStyle/>
          <a:p>
            <a:pPr marL="0" indent="0" algn="just">
              <a:buNone/>
            </a:pPr>
            <a:r>
              <a:rPr lang="fr-FR" sz="3600" b="1" dirty="0">
                <a:latin typeface="Book Antiqua" panose="02040602050305030304" pitchFamily="18" charset="0"/>
              </a:rPr>
              <a:t>Et chasse les ennemis</a:t>
            </a:r>
          </a:p>
          <a:p>
            <a:pPr marL="0" indent="0" algn="just">
              <a:buNone/>
            </a:pPr>
            <a:r>
              <a:rPr lang="fr-FR" sz="3600" b="1" dirty="0">
                <a:latin typeface="Book Antiqua" panose="02040602050305030304" pitchFamily="18" charset="0"/>
              </a:rPr>
              <a:t>Les ennemis de l’Eglise</a:t>
            </a:r>
          </a:p>
          <a:p>
            <a:pPr marL="0" indent="0" algn="just">
              <a:buNone/>
            </a:pPr>
            <a:r>
              <a:rPr lang="fr-FR" sz="3600" b="1" dirty="0">
                <a:latin typeface="Book Antiqua" panose="02040602050305030304" pitchFamily="18" charset="0"/>
              </a:rPr>
              <a:t>Aussi fortifie-la</a:t>
            </a:r>
          </a:p>
          <a:p>
            <a:pPr marL="0" indent="0" algn="just">
              <a:buNone/>
            </a:pPr>
            <a:r>
              <a:rPr lang="fr-FR" sz="3600" b="1" dirty="0">
                <a:latin typeface="Book Antiqua" panose="02040602050305030304" pitchFamily="18" charset="0"/>
              </a:rPr>
              <a:t>Jamais, ne s’ébranlera</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978188"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fr-FR" sz="4800" b="1" dirty="0" err="1">
                <a:latin typeface="CS Avva Shenouda" panose="020B7200000000000000" pitchFamily="34" charset="0"/>
              </a:rPr>
              <a:t>Jwr</a:t>
            </a:r>
            <a:r>
              <a:rPr lang="fr-FR" sz="4800" b="1" dirty="0">
                <a:latin typeface="CS Avva Shenouda" panose="020B7200000000000000" pitchFamily="34" charset="0"/>
              </a:rPr>
              <a:t> </a:t>
            </a:r>
            <a:r>
              <a:rPr lang="fr-FR" sz="4800" b="1" dirty="0" err="1">
                <a:latin typeface="CS Avva Shenouda" panose="020B7200000000000000" pitchFamily="34" charset="0"/>
              </a:rPr>
              <a:t>ebol</a:t>
            </a:r>
            <a:r>
              <a:rPr lang="fr-FR" sz="4800" b="1" dirty="0">
                <a:latin typeface="CS Avva Shenouda" panose="020B7200000000000000" pitchFamily="34" charset="0"/>
              </a:rPr>
              <a:t> `</a:t>
            </a:r>
            <a:r>
              <a:rPr lang="fr-FR" sz="4800" b="1" dirty="0" err="1">
                <a:latin typeface="CS Avva Shenouda" panose="020B7200000000000000" pitchFamily="34" charset="0"/>
              </a:rPr>
              <a:t>nnijaji</a:t>
            </a:r>
            <a:r>
              <a:rPr lang="fr-FR" sz="4800" b="1" dirty="0">
                <a:latin typeface="CS Avva Shenouda" panose="020B7200000000000000" pitchFamily="34" charset="0"/>
              </a:rPr>
              <a:t> @ `</a:t>
            </a:r>
            <a:r>
              <a:rPr lang="fr-FR" sz="4800" b="1" dirty="0" err="1">
                <a:latin typeface="CS Avva Shenouda" panose="020B7200000000000000" pitchFamily="34" charset="0"/>
              </a:rPr>
              <a:t>nte</a:t>
            </a:r>
            <a:r>
              <a:rPr lang="fr-FR" sz="4800" b="1" dirty="0">
                <a:latin typeface="CS Avva Shenouda" panose="020B7200000000000000" pitchFamily="34" charset="0"/>
              </a:rPr>
              <a:t> ]</a:t>
            </a:r>
            <a:r>
              <a:rPr lang="fr-FR" sz="4800" b="1" dirty="0" err="1">
                <a:latin typeface="CS Avva Shenouda" panose="020B7200000000000000" pitchFamily="34" charset="0"/>
              </a:rPr>
              <a:t>ek`klyci`a</a:t>
            </a:r>
            <a:r>
              <a:rPr lang="fr-FR" sz="4800" b="1" dirty="0">
                <a:latin typeface="CS Avva Shenouda" panose="020B7200000000000000" pitchFamily="34" charset="0"/>
              </a:rPr>
              <a:t> @ `</a:t>
            </a:r>
            <a:r>
              <a:rPr lang="fr-FR" sz="4800" b="1" dirty="0" err="1">
                <a:latin typeface="CS Avva Shenouda" panose="020B7200000000000000" pitchFamily="34" charset="0"/>
              </a:rPr>
              <a:t>aricobt</a:t>
            </a:r>
            <a:r>
              <a:rPr lang="fr-FR" sz="4800" b="1" dirty="0">
                <a:latin typeface="CS Avva Shenouda" panose="020B7200000000000000" pitchFamily="34" charset="0"/>
              </a:rPr>
              <a:t> `</a:t>
            </a:r>
            <a:r>
              <a:rPr lang="fr-FR" sz="4800" b="1" dirty="0" err="1">
                <a:latin typeface="CS Avva Shenouda" panose="020B7200000000000000" pitchFamily="34" charset="0"/>
              </a:rPr>
              <a:t>eroc</a:t>
            </a:r>
            <a:r>
              <a:rPr lang="fr-FR" sz="4800" b="1" dirty="0">
                <a:latin typeface="CS Avva Shenouda" panose="020B7200000000000000" pitchFamily="34" charset="0"/>
              </a:rPr>
              <a:t> @ `</a:t>
            </a:r>
            <a:r>
              <a:rPr lang="fr-FR" sz="4800" b="1" dirty="0" err="1">
                <a:latin typeface="CS Avva Shenouda" panose="020B7200000000000000" pitchFamily="34" charset="0"/>
              </a:rPr>
              <a:t>nneckim</a:t>
            </a:r>
            <a:r>
              <a:rPr lang="fr-FR" sz="4800" b="1" dirty="0">
                <a:latin typeface="CS Avva Shenouda" panose="020B7200000000000000" pitchFamily="34" charset="0"/>
              </a:rPr>
              <a:t> sa `</a:t>
            </a:r>
            <a:r>
              <a:rPr lang="fr-FR" sz="4800" b="1" dirty="0" err="1">
                <a:latin typeface="CS Avva Shenouda" panose="020B7200000000000000" pitchFamily="34" charset="0"/>
              </a:rPr>
              <a:t>eneh</a:t>
            </a:r>
            <a:r>
              <a:rPr lang="fr-FR" sz="4800" b="1" dirty="0">
                <a:latin typeface="CS Avva Shenouda" panose="020B7200000000000000" pitchFamily="34" charset="0"/>
              </a:rPr>
              <a:t>.</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7318852" y="3429000"/>
            <a:ext cx="4266242" cy="2800767"/>
          </a:xfrm>
          <a:prstGeom prst="rect">
            <a:avLst/>
          </a:prstGeom>
        </p:spPr>
        <p:txBody>
          <a:bodyPr wrap="square" anchor="ctr" anchorCtr="0">
            <a:spAutoFit/>
          </a:bodyPr>
          <a:lstStyle/>
          <a:p>
            <a:pPr algn="just" rtl="1"/>
            <a:r>
              <a:rPr lang="ar-AE" sz="4400" b="1" dirty="0">
                <a:latin typeface="Book Antiqua" panose="02040602050305030304" pitchFamily="18" charset="0"/>
              </a:rPr>
              <a:t>فرق أعداء الكنيسة وحصنها </a:t>
            </a:r>
            <a:endParaRPr lang="fr-FR" sz="4400" b="1" dirty="0">
              <a:latin typeface="Book Antiqua" panose="02040602050305030304" pitchFamily="18" charset="0"/>
            </a:endParaRPr>
          </a:p>
          <a:p>
            <a:pPr algn="just" rtl="1"/>
            <a:r>
              <a:rPr lang="ar-AE" sz="4400" b="1" dirty="0">
                <a:latin typeface="Book Antiqua" panose="02040602050305030304" pitchFamily="18" charset="0"/>
              </a:rPr>
              <a:t>فلا تتزعزع </a:t>
            </a:r>
            <a:endParaRPr lang="fr-FR" sz="4400" b="1" dirty="0">
              <a:latin typeface="Book Antiqua" panose="02040602050305030304" pitchFamily="18" charset="0"/>
            </a:endParaRPr>
          </a:p>
          <a:p>
            <a:pPr algn="just" rtl="1"/>
            <a:r>
              <a:rPr lang="ar-AE" sz="4400" b="1" dirty="0">
                <a:latin typeface="Book Antiqua" panose="02040602050305030304" pitchFamily="18" charset="0"/>
              </a:rPr>
              <a:t>إلى الأبد.</a:t>
            </a:r>
          </a:p>
        </p:txBody>
      </p:sp>
    </p:spTree>
    <p:extLst>
      <p:ext uri="{BB962C8B-B14F-4D97-AF65-F5344CB8AC3E}">
        <p14:creationId xmlns:p14="http://schemas.microsoft.com/office/powerpoint/2010/main" val="1612967459"/>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47528" y="618978"/>
            <a:ext cx="8496944" cy="5416062"/>
          </a:xfrm>
        </p:spPr>
        <p:txBody>
          <a:bodyPr>
            <a:noAutofit/>
          </a:bodyPr>
          <a:lstStyle/>
          <a:p>
            <a:pPr marL="0" indent="0">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r>
              <a:rPr lang="fr-FR" sz="4800" b="1" dirty="0">
                <a:latin typeface="CS Avva Shenouda" panose="020B7200000000000000" pitchFamily="34" charset="0"/>
              </a:rPr>
              <a:t> </a:t>
            </a:r>
          </a:p>
          <a:p>
            <a:pPr marL="0" indent="0">
              <a:buNone/>
            </a:pPr>
            <a:endParaRPr lang="fr-FR" sz="4800" b="1" dirty="0">
              <a:latin typeface="CS Avva Shenouda" panose="020B7200000000000000" pitchFamily="34" charset="0"/>
            </a:endParaRPr>
          </a:p>
          <a:p>
            <a:pPr marL="0" indent="0" algn="ctr">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r>
              <a:rPr lang="fr-FR" sz="4800" b="1" dirty="0">
                <a:latin typeface="CS Avva Shenouda" panose="020B7200000000000000" pitchFamily="34" charset="0"/>
              </a:rPr>
              <a:t> </a:t>
            </a:r>
          </a:p>
          <a:p>
            <a:pPr marL="0" indent="0" algn="ctr">
              <a:buNone/>
            </a:pPr>
            <a:endParaRPr lang="fr-FR" sz="4800" b="1" dirty="0">
              <a:latin typeface="CS Avva Shenouda" panose="020B7200000000000000" pitchFamily="34" charset="0"/>
            </a:endParaRPr>
          </a:p>
          <a:p>
            <a:pPr marL="0" indent="0" algn="r">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endParaRPr lang="fr-FR" sz="4800" b="1" dirty="0">
              <a:latin typeface="CS Avva Shenouda" panose="020B7200000000000000" pitchFamily="34" charset="0"/>
            </a:endParaRPr>
          </a:p>
        </p:txBody>
      </p:sp>
    </p:spTree>
    <p:extLst>
      <p:ext uri="{BB962C8B-B14F-4D97-AF65-F5344CB8AC3E}">
        <p14:creationId xmlns:p14="http://schemas.microsoft.com/office/powerpoint/2010/main" val="975621452"/>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47528" y="773723"/>
            <a:ext cx="8496944" cy="4951828"/>
          </a:xfrm>
        </p:spPr>
        <p:txBody>
          <a:bodyPr>
            <a:noAutofit/>
          </a:bodyPr>
          <a:lstStyle/>
          <a:p>
            <a:pPr marL="0" indent="0">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r>
              <a:rPr lang="fr-FR" sz="4800" b="1" dirty="0">
                <a:solidFill>
                  <a:srgbClr val="C00000"/>
                </a:solidFill>
                <a:latin typeface="CS Avva Shenouda" panose="020B7200000000000000" pitchFamily="34" charset="0"/>
              </a:rPr>
              <a:t> </a:t>
            </a:r>
          </a:p>
          <a:p>
            <a:pPr marL="0" indent="0">
              <a:buNone/>
            </a:pPr>
            <a:endParaRPr lang="fr-FR" sz="4800" b="1" dirty="0">
              <a:solidFill>
                <a:srgbClr val="C00000"/>
              </a:solidFill>
              <a:latin typeface="CS Avva Shenouda" panose="020B7200000000000000" pitchFamily="34" charset="0"/>
            </a:endParaRPr>
          </a:p>
          <a:p>
            <a:pPr marL="0" indent="0" algn="ctr">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r>
              <a:rPr lang="fr-FR" sz="4800" b="1" dirty="0">
                <a:solidFill>
                  <a:srgbClr val="C00000"/>
                </a:solidFill>
                <a:latin typeface="CS Avva Shenouda" panose="020B7200000000000000" pitchFamily="34" charset="0"/>
              </a:rPr>
              <a:t> </a:t>
            </a:r>
          </a:p>
          <a:p>
            <a:pPr marL="0" indent="0" algn="ctr">
              <a:buNone/>
            </a:pPr>
            <a:endParaRPr lang="fr-FR" sz="4800" b="1" dirty="0">
              <a:solidFill>
                <a:srgbClr val="C00000"/>
              </a:solidFill>
              <a:latin typeface="CS Avva Shenouda" panose="020B7200000000000000" pitchFamily="34" charset="0"/>
            </a:endParaRPr>
          </a:p>
          <a:p>
            <a:pPr marL="0" indent="0" algn="r">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endParaRPr lang="fr-FR" sz="4800" b="1" dirty="0">
              <a:solidFill>
                <a:srgbClr val="C00000"/>
              </a:solidFill>
              <a:latin typeface="CS Avva Shenouda" panose="020B7200000000000000" pitchFamily="34" charset="0"/>
            </a:endParaRPr>
          </a:p>
        </p:txBody>
      </p:sp>
    </p:spTree>
    <p:extLst>
      <p:ext uri="{BB962C8B-B14F-4D97-AF65-F5344CB8AC3E}">
        <p14:creationId xmlns:p14="http://schemas.microsoft.com/office/powerpoint/2010/main" val="3744678245"/>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7877" y="3436535"/>
            <a:ext cx="5867221" cy="2907171"/>
          </a:xfrm>
        </p:spPr>
        <p:txBody>
          <a:bodyPr numCol="1" spcCol="72000" anchor="ctr">
            <a:noAutofit/>
          </a:bodyPr>
          <a:lstStyle/>
          <a:p>
            <a:pPr marL="0" indent="0" algn="just">
              <a:buNone/>
            </a:pPr>
            <a:r>
              <a:rPr lang="fr-FR" sz="3600" b="1" dirty="0">
                <a:latin typeface="Book Antiqua" panose="02040602050305030304" pitchFamily="18" charset="0"/>
              </a:rPr>
              <a:t>Notre Dieu Emmanuel</a:t>
            </a:r>
          </a:p>
          <a:p>
            <a:pPr marL="0" indent="0" algn="just">
              <a:buNone/>
            </a:pPr>
            <a:r>
              <a:rPr lang="fr-FR" sz="3600" b="1" dirty="0">
                <a:latin typeface="Book Antiqua" panose="02040602050305030304" pitchFamily="18" charset="0"/>
              </a:rPr>
              <a:t>Est maintenant parmi nous</a:t>
            </a:r>
          </a:p>
          <a:p>
            <a:pPr marL="0" indent="0" algn="just">
              <a:buNone/>
            </a:pPr>
            <a:r>
              <a:rPr lang="fr-FR" sz="3600" b="1" dirty="0">
                <a:latin typeface="Book Antiqua" panose="02040602050305030304" pitchFamily="18" charset="0"/>
              </a:rPr>
              <a:t>Avec la gloire du Père</a:t>
            </a:r>
          </a:p>
          <a:p>
            <a:pPr marL="0" indent="0" algn="just">
              <a:buNone/>
            </a:pPr>
            <a:r>
              <a:rPr lang="fr-FR" sz="3600" b="1" dirty="0">
                <a:latin typeface="Book Antiqua" panose="02040602050305030304" pitchFamily="18" charset="0"/>
              </a:rPr>
              <a:t>Avec le Saint-Esprit</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978188"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err="1">
                <a:latin typeface="CS Avva Shenouda" panose="020B7200000000000000" pitchFamily="34" charset="0"/>
              </a:rPr>
              <a:t>Emmanouyl</a:t>
            </a:r>
            <a:r>
              <a:rPr lang="nl-NL" sz="4800" b="1" dirty="0">
                <a:latin typeface="CS Avva Shenouda" panose="020B7200000000000000" pitchFamily="34" charset="0"/>
              </a:rPr>
              <a:t> </a:t>
            </a:r>
            <a:r>
              <a:rPr lang="nl-NL" sz="4800" b="1" dirty="0" err="1">
                <a:latin typeface="CS Avva Shenouda" panose="020B7200000000000000" pitchFamily="34" charset="0"/>
              </a:rPr>
              <a:t>Pennou</a:t>
            </a:r>
            <a:r>
              <a:rPr lang="nl-NL" sz="4800" b="1" dirty="0">
                <a:latin typeface="CS Avva Shenouda" panose="020B7200000000000000" pitchFamily="34" charset="0"/>
              </a:rPr>
              <a:t>] @ </a:t>
            </a:r>
            <a:r>
              <a:rPr lang="nl-NL" sz="4800" b="1" dirty="0" err="1">
                <a:latin typeface="CS Avva Shenouda" panose="020B7200000000000000" pitchFamily="34" charset="0"/>
              </a:rPr>
              <a:t>qen</a:t>
            </a:r>
            <a:r>
              <a:rPr lang="nl-NL" sz="4800" b="1" dirty="0">
                <a:latin typeface="CS Avva Shenouda" panose="020B7200000000000000" pitchFamily="34" charset="0"/>
              </a:rPr>
              <a:t> </a:t>
            </a:r>
            <a:r>
              <a:rPr lang="nl-NL" sz="4800" b="1" dirty="0" err="1">
                <a:latin typeface="CS Avva Shenouda" panose="020B7200000000000000" pitchFamily="34" charset="0"/>
              </a:rPr>
              <a:t>tenmy</a:t>
            </a:r>
            <a:r>
              <a:rPr lang="nl-NL" sz="4800" b="1" dirty="0">
                <a:latin typeface="CS Avva Shenouda" panose="020B7200000000000000" pitchFamily="34" charset="0"/>
              </a:rPr>
              <a:t>] ]nou @ </a:t>
            </a:r>
            <a:r>
              <a:rPr lang="nl-NL" sz="4800" b="1" dirty="0" err="1">
                <a:latin typeface="CS Avva Shenouda" panose="020B7200000000000000" pitchFamily="34" charset="0"/>
              </a:rPr>
              <a:t>qen</a:t>
            </a:r>
            <a:r>
              <a:rPr lang="nl-NL" sz="4800" b="1" dirty="0">
                <a:latin typeface="CS Avva Shenouda" panose="020B7200000000000000" pitchFamily="34" charset="0"/>
              </a:rPr>
              <a:t> `</a:t>
            </a:r>
            <a:r>
              <a:rPr lang="nl-NL" sz="4800" b="1" dirty="0" err="1">
                <a:latin typeface="CS Avva Shenouda" panose="020B7200000000000000" pitchFamily="34" charset="0"/>
              </a:rPr>
              <a:t>p`wou</a:t>
            </a:r>
            <a:r>
              <a:rPr lang="nl-NL" sz="4800" b="1" dirty="0">
                <a:latin typeface="CS Avva Shenouda" panose="020B7200000000000000" pitchFamily="34" charset="0"/>
              </a:rPr>
              <a:t> `</a:t>
            </a:r>
            <a:r>
              <a:rPr lang="nl-NL" sz="4800" b="1" dirty="0" err="1">
                <a:latin typeface="CS Avva Shenouda" panose="020B7200000000000000" pitchFamily="34" charset="0"/>
              </a:rPr>
              <a:t>nte</a:t>
            </a:r>
            <a:r>
              <a:rPr lang="nl-NL" sz="4800" b="1" dirty="0">
                <a:latin typeface="CS Avva Shenouda" panose="020B7200000000000000" pitchFamily="34" charset="0"/>
              </a:rPr>
              <a:t> </a:t>
            </a:r>
            <a:r>
              <a:rPr lang="nl-NL" sz="4800" b="1" dirty="0" err="1">
                <a:latin typeface="CS Avva Shenouda" panose="020B7200000000000000" pitchFamily="34" charset="0"/>
              </a:rPr>
              <a:t>Pefiwt</a:t>
            </a:r>
            <a:r>
              <a:rPr lang="nl-NL" sz="4800" b="1" dirty="0">
                <a:latin typeface="CS Avva Shenouda" panose="020B7200000000000000" pitchFamily="34" charset="0"/>
              </a:rPr>
              <a:t> @ </a:t>
            </a:r>
            <a:r>
              <a:rPr lang="nl-NL" sz="4800" b="1" dirty="0" err="1">
                <a:latin typeface="CS Avva Shenouda" panose="020B7200000000000000" pitchFamily="34" charset="0"/>
              </a:rPr>
              <a:t>nem</a:t>
            </a:r>
            <a:r>
              <a:rPr lang="nl-NL" sz="4800" b="1" dirty="0">
                <a:latin typeface="CS Avva Shenouda" panose="020B7200000000000000" pitchFamily="34" charset="0"/>
              </a:rPr>
              <a:t> </a:t>
            </a:r>
            <a:r>
              <a:rPr lang="nl-NL" sz="4800" b="1" dirty="0" err="1">
                <a:latin typeface="CS Avva Shenouda" panose="020B7200000000000000" pitchFamily="34" charset="0"/>
              </a:rPr>
              <a:t>Pi`pneuma</a:t>
            </a:r>
            <a:r>
              <a:rPr lang="nl-NL" sz="4800" b="1" dirty="0">
                <a:latin typeface="CS Avva Shenouda" panose="020B7200000000000000" pitchFamily="34" charset="0"/>
              </a:rPr>
              <a:t> `</a:t>
            </a:r>
            <a:r>
              <a:rPr lang="nl-NL" sz="4800" b="1" dirty="0" err="1">
                <a:latin typeface="CS Avva Shenouda" panose="020B7200000000000000" pitchFamily="34" charset="0"/>
              </a:rPr>
              <a:t>e;ouab</a:t>
            </a:r>
            <a:r>
              <a:rPr lang="nl-NL" sz="4800" b="1" dirty="0">
                <a:latin typeface="CS Avva Shenouda" panose="020B7200000000000000" pitchFamily="34" charset="0"/>
              </a:rPr>
              <a:t>.</a:t>
            </a:r>
            <a:endParaRPr lang="fr-FR" sz="4800" b="1" dirty="0">
              <a:latin typeface="CS Avva Shenouda" panose="020B7200000000000000" pitchFamily="34" charset="0"/>
            </a:endParaRP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8" y="3489738"/>
            <a:ext cx="5003866" cy="2800767"/>
          </a:xfrm>
          <a:prstGeom prst="rect">
            <a:avLst/>
          </a:prstGeom>
        </p:spPr>
        <p:txBody>
          <a:bodyPr wrap="square" anchor="ctr" anchorCtr="0">
            <a:spAutoFit/>
          </a:bodyPr>
          <a:lstStyle/>
          <a:p>
            <a:pPr algn="just" rtl="1"/>
            <a:r>
              <a:rPr lang="ar-AE" sz="4400" b="1" dirty="0" err="1">
                <a:latin typeface="Book Antiqua" panose="02040602050305030304" pitchFamily="18" charset="0"/>
              </a:rPr>
              <a:t>عمانوئيل</a:t>
            </a:r>
            <a:r>
              <a:rPr lang="ar-AE" sz="4400" b="1" dirty="0">
                <a:latin typeface="Book Antiqua" panose="02040602050305030304" pitchFamily="18" charset="0"/>
              </a:rPr>
              <a:t> إلهنا</a:t>
            </a:r>
            <a:endParaRPr lang="fr-FR" sz="4400" b="1" dirty="0">
              <a:latin typeface="Book Antiqua" panose="02040602050305030304" pitchFamily="18" charset="0"/>
            </a:endParaRPr>
          </a:p>
          <a:p>
            <a:pPr algn="just" rtl="1"/>
            <a:r>
              <a:rPr lang="ar-AE" sz="4400" b="1" dirty="0">
                <a:latin typeface="Book Antiqua" panose="02040602050305030304" pitchFamily="18" charset="0"/>
              </a:rPr>
              <a:t> فى وسطنا الآن </a:t>
            </a:r>
            <a:endParaRPr lang="fr-FR" sz="4400" b="1" dirty="0">
              <a:latin typeface="Book Antiqua" panose="02040602050305030304" pitchFamily="18" charset="0"/>
            </a:endParaRPr>
          </a:p>
          <a:p>
            <a:pPr algn="just" rtl="1"/>
            <a:r>
              <a:rPr lang="ar-AE" sz="4400" b="1" dirty="0">
                <a:latin typeface="Book Antiqua" panose="02040602050305030304" pitchFamily="18" charset="0"/>
              </a:rPr>
              <a:t>بمجد أبيه </a:t>
            </a:r>
            <a:endParaRPr lang="fr-FR" sz="4400" b="1" dirty="0">
              <a:latin typeface="Book Antiqua" panose="02040602050305030304" pitchFamily="18" charset="0"/>
            </a:endParaRPr>
          </a:p>
          <a:p>
            <a:pPr algn="just" rtl="1"/>
            <a:r>
              <a:rPr lang="ar-AE" sz="4400" b="1" dirty="0">
                <a:latin typeface="Book Antiqua" panose="02040602050305030304" pitchFamily="18" charset="0"/>
              </a:rPr>
              <a:t>والروح القدس</a:t>
            </a:r>
          </a:p>
        </p:txBody>
      </p:sp>
    </p:spTree>
    <p:extLst>
      <p:ext uri="{BB962C8B-B14F-4D97-AF65-F5344CB8AC3E}">
        <p14:creationId xmlns:p14="http://schemas.microsoft.com/office/powerpoint/2010/main" val="2854938326"/>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47528" y="618978"/>
            <a:ext cx="8496944" cy="5416062"/>
          </a:xfrm>
        </p:spPr>
        <p:txBody>
          <a:bodyPr>
            <a:noAutofit/>
          </a:bodyPr>
          <a:lstStyle/>
          <a:p>
            <a:pPr marL="0" indent="0">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r>
              <a:rPr lang="fr-FR" sz="4800" b="1" dirty="0">
                <a:latin typeface="CS Avva Shenouda" panose="020B7200000000000000" pitchFamily="34" charset="0"/>
              </a:rPr>
              <a:t> </a:t>
            </a:r>
          </a:p>
          <a:p>
            <a:pPr marL="0" indent="0">
              <a:buNone/>
            </a:pPr>
            <a:endParaRPr lang="fr-FR" sz="4800" b="1" dirty="0">
              <a:latin typeface="CS Avva Shenouda" panose="020B7200000000000000" pitchFamily="34" charset="0"/>
            </a:endParaRPr>
          </a:p>
          <a:p>
            <a:pPr marL="0" indent="0" algn="ctr">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r>
              <a:rPr lang="fr-FR" sz="4800" b="1" dirty="0">
                <a:latin typeface="CS Avva Shenouda" panose="020B7200000000000000" pitchFamily="34" charset="0"/>
              </a:rPr>
              <a:t> </a:t>
            </a:r>
          </a:p>
          <a:p>
            <a:pPr marL="0" indent="0" algn="ctr">
              <a:buNone/>
            </a:pPr>
            <a:endParaRPr lang="fr-FR" sz="4800" b="1" dirty="0">
              <a:latin typeface="CS Avva Shenouda" panose="020B7200000000000000" pitchFamily="34" charset="0"/>
            </a:endParaRPr>
          </a:p>
          <a:p>
            <a:pPr marL="0" indent="0" algn="r">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endParaRPr lang="fr-FR" sz="4800" b="1" dirty="0">
              <a:latin typeface="CS Avva Shenouda" panose="020B7200000000000000" pitchFamily="34" charset="0"/>
            </a:endParaRPr>
          </a:p>
        </p:txBody>
      </p:sp>
    </p:spTree>
    <p:extLst>
      <p:ext uri="{BB962C8B-B14F-4D97-AF65-F5344CB8AC3E}">
        <p14:creationId xmlns:p14="http://schemas.microsoft.com/office/powerpoint/2010/main" val="4247597701"/>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47528" y="773723"/>
            <a:ext cx="8496944" cy="4951828"/>
          </a:xfrm>
        </p:spPr>
        <p:txBody>
          <a:bodyPr>
            <a:noAutofit/>
          </a:bodyPr>
          <a:lstStyle/>
          <a:p>
            <a:pPr marL="0" indent="0">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r>
              <a:rPr lang="fr-FR" sz="4800" b="1" dirty="0">
                <a:solidFill>
                  <a:srgbClr val="C00000"/>
                </a:solidFill>
                <a:latin typeface="CS Avva Shenouda" panose="020B7200000000000000" pitchFamily="34" charset="0"/>
              </a:rPr>
              <a:t> </a:t>
            </a:r>
          </a:p>
          <a:p>
            <a:pPr marL="0" indent="0">
              <a:buNone/>
            </a:pPr>
            <a:endParaRPr lang="fr-FR" sz="4800" b="1" dirty="0">
              <a:solidFill>
                <a:srgbClr val="C00000"/>
              </a:solidFill>
              <a:latin typeface="CS Avva Shenouda" panose="020B7200000000000000" pitchFamily="34" charset="0"/>
            </a:endParaRPr>
          </a:p>
          <a:p>
            <a:pPr marL="0" indent="0" algn="ctr">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r>
              <a:rPr lang="fr-FR" sz="4800" b="1" dirty="0">
                <a:solidFill>
                  <a:srgbClr val="C00000"/>
                </a:solidFill>
                <a:latin typeface="CS Avva Shenouda" panose="020B7200000000000000" pitchFamily="34" charset="0"/>
              </a:rPr>
              <a:t> </a:t>
            </a:r>
          </a:p>
          <a:p>
            <a:pPr marL="0" indent="0" algn="ctr">
              <a:buNone/>
            </a:pPr>
            <a:endParaRPr lang="fr-FR" sz="4800" b="1" dirty="0">
              <a:solidFill>
                <a:srgbClr val="C00000"/>
              </a:solidFill>
              <a:latin typeface="CS Avva Shenouda" panose="020B7200000000000000" pitchFamily="34" charset="0"/>
            </a:endParaRPr>
          </a:p>
          <a:p>
            <a:pPr marL="0" indent="0" algn="r">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endParaRPr lang="fr-FR" sz="4800" b="1" dirty="0">
              <a:solidFill>
                <a:srgbClr val="C00000"/>
              </a:solidFill>
              <a:latin typeface="CS Avva Shenouda" panose="020B7200000000000000" pitchFamily="34" charset="0"/>
            </a:endParaRPr>
          </a:p>
        </p:txBody>
      </p:sp>
    </p:spTree>
    <p:extLst>
      <p:ext uri="{BB962C8B-B14F-4D97-AF65-F5344CB8AC3E}">
        <p14:creationId xmlns:p14="http://schemas.microsoft.com/office/powerpoint/2010/main" val="1297833057"/>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buNone/>
            </a:pPr>
            <a:r>
              <a:rPr lang="fr-FR" sz="3600" b="1" dirty="0">
                <a:latin typeface="Book Antiqua" panose="02040602050305030304" pitchFamily="18" charset="0"/>
              </a:rPr>
              <a:t>Qu’Il nous bénisse tous</a:t>
            </a:r>
          </a:p>
          <a:p>
            <a:pPr marL="0" indent="0" algn="just">
              <a:buNone/>
            </a:pPr>
            <a:r>
              <a:rPr lang="fr-FR" sz="3600" b="1" dirty="0">
                <a:latin typeface="Book Antiqua" panose="02040602050305030304" pitchFamily="18" charset="0"/>
              </a:rPr>
              <a:t>Et purifie nos cœurs</a:t>
            </a:r>
          </a:p>
          <a:p>
            <a:pPr marL="0" indent="0" algn="just">
              <a:buNone/>
            </a:pPr>
            <a:r>
              <a:rPr lang="fr-FR" sz="3600" b="1" dirty="0">
                <a:latin typeface="Book Antiqua" panose="02040602050305030304" pitchFamily="18" charset="0"/>
              </a:rPr>
              <a:t>Guérisse les maladies</a:t>
            </a:r>
          </a:p>
          <a:p>
            <a:pPr marL="0" indent="0" algn="just">
              <a:buNone/>
            </a:pPr>
            <a:r>
              <a:rPr lang="fr-FR" sz="3600" b="1" dirty="0">
                <a:latin typeface="Book Antiqua" panose="02040602050305030304" pitchFamily="18" charset="0"/>
              </a:rPr>
              <a:t>De nos âmes et nos corps</a:t>
            </a: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510916"/>
            <a:ext cx="10813366"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a:latin typeface="CS Avva Shenouda" panose="020B7200000000000000" pitchFamily="34" charset="0"/>
              </a:rPr>
              <a:t>`</a:t>
            </a:r>
            <a:r>
              <a:rPr lang="nl-NL" sz="4800" b="1" dirty="0" err="1">
                <a:latin typeface="CS Avva Shenouda" panose="020B7200000000000000" pitchFamily="34" charset="0"/>
              </a:rPr>
              <a:t>Ntef`cmou</a:t>
            </a:r>
            <a:r>
              <a:rPr lang="nl-NL" sz="4800" b="1" dirty="0">
                <a:latin typeface="CS Avva Shenouda" panose="020B7200000000000000" pitchFamily="34" charset="0"/>
              </a:rPr>
              <a:t> `</a:t>
            </a:r>
            <a:r>
              <a:rPr lang="nl-NL" sz="4800" b="1" dirty="0" err="1">
                <a:latin typeface="CS Avva Shenouda" panose="020B7200000000000000" pitchFamily="34" charset="0"/>
              </a:rPr>
              <a:t>eron</a:t>
            </a:r>
            <a:r>
              <a:rPr lang="nl-NL" sz="4800" b="1" dirty="0">
                <a:latin typeface="CS Avva Shenouda" panose="020B7200000000000000" pitchFamily="34" charset="0"/>
              </a:rPr>
              <a:t> </a:t>
            </a:r>
            <a:r>
              <a:rPr lang="nl-NL" sz="4800" b="1" dirty="0" err="1">
                <a:latin typeface="CS Avva Shenouda" panose="020B7200000000000000" pitchFamily="34" charset="0"/>
              </a:rPr>
              <a:t>tyren</a:t>
            </a:r>
            <a:r>
              <a:rPr lang="nl-NL" sz="4800" b="1" dirty="0">
                <a:latin typeface="CS Avva Shenouda" panose="020B7200000000000000" pitchFamily="34" charset="0"/>
              </a:rPr>
              <a:t> @ `</a:t>
            </a:r>
            <a:r>
              <a:rPr lang="nl-NL" sz="4800" b="1" dirty="0" err="1">
                <a:latin typeface="CS Avva Shenouda" panose="020B7200000000000000" pitchFamily="34" charset="0"/>
              </a:rPr>
              <a:t>nteftoubo</a:t>
            </a:r>
            <a:r>
              <a:rPr lang="nl-NL" sz="4800" b="1" dirty="0">
                <a:latin typeface="CS Avva Shenouda" panose="020B7200000000000000" pitchFamily="34" charset="0"/>
              </a:rPr>
              <a:t> `</a:t>
            </a:r>
            <a:r>
              <a:rPr lang="nl-NL" sz="4800" b="1" dirty="0" err="1">
                <a:latin typeface="CS Avva Shenouda" panose="020B7200000000000000" pitchFamily="34" charset="0"/>
              </a:rPr>
              <a:t>nnenhyt</a:t>
            </a:r>
            <a:r>
              <a:rPr lang="nl-NL" sz="4800" b="1" dirty="0">
                <a:latin typeface="CS Avva Shenouda" panose="020B7200000000000000" pitchFamily="34" charset="0"/>
              </a:rPr>
              <a:t> @ `</a:t>
            </a:r>
            <a:r>
              <a:rPr lang="nl-NL" sz="4800" b="1" dirty="0" err="1">
                <a:latin typeface="CS Avva Shenouda" panose="020B7200000000000000" pitchFamily="34" charset="0"/>
              </a:rPr>
              <a:t>nteftalso</a:t>
            </a:r>
            <a:r>
              <a:rPr lang="nl-NL" sz="4800" b="1" dirty="0">
                <a:latin typeface="CS Avva Shenouda" panose="020B7200000000000000" pitchFamily="34" charset="0"/>
              </a:rPr>
              <a:t> `</a:t>
            </a:r>
            <a:r>
              <a:rPr lang="nl-NL" sz="4800" b="1" dirty="0" err="1">
                <a:latin typeface="CS Avva Shenouda" panose="020B7200000000000000" pitchFamily="34" charset="0"/>
              </a:rPr>
              <a:t>nniswni</a:t>
            </a:r>
            <a:r>
              <a:rPr lang="nl-NL" sz="4800" b="1" dirty="0">
                <a:latin typeface="CS Avva Shenouda" panose="020B7200000000000000" pitchFamily="34" charset="0"/>
              </a:rPr>
              <a:t> @ `</a:t>
            </a:r>
            <a:r>
              <a:rPr lang="nl-NL" sz="4800" b="1" dirty="0" err="1">
                <a:latin typeface="CS Avva Shenouda" panose="020B7200000000000000" pitchFamily="34" charset="0"/>
              </a:rPr>
              <a:t>nte</a:t>
            </a:r>
            <a:r>
              <a:rPr lang="nl-NL" sz="4800" b="1" dirty="0">
                <a:latin typeface="CS Avva Shenouda" panose="020B7200000000000000" pitchFamily="34" charset="0"/>
              </a:rPr>
              <a:t> </a:t>
            </a:r>
            <a:r>
              <a:rPr lang="nl-NL" sz="4800" b="1" dirty="0" err="1">
                <a:latin typeface="CS Avva Shenouda" panose="020B7200000000000000" pitchFamily="34" charset="0"/>
              </a:rPr>
              <a:t>nen'u,y</a:t>
            </a:r>
            <a:r>
              <a:rPr lang="nl-NL" sz="4800" b="1" dirty="0">
                <a:latin typeface="CS Avva Shenouda" panose="020B7200000000000000" pitchFamily="34" charset="0"/>
              </a:rPr>
              <a:t> </a:t>
            </a:r>
            <a:r>
              <a:rPr lang="nl-NL" sz="4800" b="1" dirty="0" err="1">
                <a:latin typeface="CS Avva Shenouda" panose="020B7200000000000000" pitchFamily="34" charset="0"/>
              </a:rPr>
              <a:t>nem</a:t>
            </a:r>
            <a:r>
              <a:rPr lang="nl-NL" sz="4800" b="1" dirty="0">
                <a:latin typeface="CS Avva Shenouda" panose="020B7200000000000000" pitchFamily="34" charset="0"/>
              </a:rPr>
              <a:t> </a:t>
            </a:r>
            <a:r>
              <a:rPr lang="nl-NL" sz="4800" b="1" dirty="0" err="1">
                <a:latin typeface="CS Avva Shenouda" panose="020B7200000000000000" pitchFamily="34" charset="0"/>
              </a:rPr>
              <a:t>nencwma</a:t>
            </a:r>
            <a:r>
              <a:rPr lang="nl-NL" sz="4800" b="1" dirty="0">
                <a:latin typeface="CS Avva Shenouda" panose="020B7200000000000000" pitchFamily="34" charset="0"/>
              </a:rPr>
              <a:t>.</a:t>
            </a:r>
            <a:endParaRPr lang="fr-FR" sz="4800" b="1" dirty="0">
              <a:latin typeface="CS Avva Shenouda" panose="020B7200000000000000" pitchFamily="34" charset="0"/>
            </a:endParaRP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8" y="3505532"/>
            <a:ext cx="5003866" cy="2800767"/>
          </a:xfrm>
          <a:prstGeom prst="rect">
            <a:avLst/>
          </a:prstGeom>
        </p:spPr>
        <p:txBody>
          <a:bodyPr wrap="square" anchor="ctr" anchorCtr="0">
            <a:spAutoFit/>
          </a:bodyPr>
          <a:lstStyle/>
          <a:p>
            <a:pPr algn="just" rtl="1"/>
            <a:r>
              <a:rPr lang="ar-AE" sz="4400" b="1" dirty="0">
                <a:latin typeface="Book Antiqua" panose="02040602050305030304" pitchFamily="18" charset="0"/>
              </a:rPr>
              <a:t>ليباركنا كلنا</a:t>
            </a:r>
            <a:endParaRPr lang="fr-FR" sz="4400" b="1" dirty="0">
              <a:latin typeface="Book Antiqua" panose="02040602050305030304" pitchFamily="18" charset="0"/>
            </a:endParaRPr>
          </a:p>
          <a:p>
            <a:pPr algn="just" rtl="1"/>
            <a:r>
              <a:rPr lang="ar-AE" sz="4400" b="1" dirty="0">
                <a:latin typeface="Book Antiqua" panose="02040602050305030304" pitchFamily="18" charset="0"/>
              </a:rPr>
              <a:t> ويطهِّر قلوبنا</a:t>
            </a:r>
            <a:endParaRPr lang="fr-FR" sz="4400" b="1" dirty="0">
              <a:latin typeface="Book Antiqua" panose="02040602050305030304" pitchFamily="18" charset="0"/>
            </a:endParaRPr>
          </a:p>
          <a:p>
            <a:pPr algn="just" rtl="1"/>
            <a:r>
              <a:rPr lang="ar-AE" sz="4400" b="1" dirty="0">
                <a:latin typeface="Book Antiqua" panose="02040602050305030304" pitchFamily="18" charset="0"/>
              </a:rPr>
              <a:t> ويشفى أمراض</a:t>
            </a:r>
            <a:endParaRPr lang="fr-FR" sz="4400" b="1" dirty="0">
              <a:latin typeface="Book Antiqua" panose="02040602050305030304" pitchFamily="18" charset="0"/>
            </a:endParaRPr>
          </a:p>
          <a:p>
            <a:pPr algn="just" rtl="1"/>
            <a:r>
              <a:rPr lang="ar-AE" sz="4400" b="1" dirty="0">
                <a:latin typeface="Book Antiqua" panose="02040602050305030304" pitchFamily="18" charset="0"/>
              </a:rPr>
              <a:t> نفوسنا وأجسادنا.</a:t>
            </a:r>
          </a:p>
        </p:txBody>
      </p:sp>
    </p:spTree>
    <p:extLst>
      <p:ext uri="{BB962C8B-B14F-4D97-AF65-F5344CB8AC3E}">
        <p14:creationId xmlns:p14="http://schemas.microsoft.com/office/powerpoint/2010/main" val="723143477"/>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47528" y="618978"/>
            <a:ext cx="8496944" cy="5416062"/>
          </a:xfrm>
        </p:spPr>
        <p:txBody>
          <a:bodyPr>
            <a:noAutofit/>
          </a:bodyPr>
          <a:lstStyle/>
          <a:p>
            <a:pPr marL="0" indent="0">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r>
              <a:rPr lang="fr-FR" sz="4800" b="1" dirty="0">
                <a:latin typeface="CS Avva Shenouda" panose="020B7200000000000000" pitchFamily="34" charset="0"/>
              </a:rPr>
              <a:t> </a:t>
            </a:r>
          </a:p>
          <a:p>
            <a:pPr marL="0" indent="0">
              <a:buNone/>
            </a:pPr>
            <a:endParaRPr lang="fr-FR" sz="4800" b="1" dirty="0">
              <a:latin typeface="CS Avva Shenouda" panose="020B7200000000000000" pitchFamily="34" charset="0"/>
            </a:endParaRPr>
          </a:p>
          <a:p>
            <a:pPr marL="0" indent="0" algn="ctr">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r>
              <a:rPr lang="fr-FR" sz="4800" b="1" dirty="0">
                <a:latin typeface="CS Avva Shenouda" panose="020B7200000000000000" pitchFamily="34" charset="0"/>
              </a:rPr>
              <a:t> </a:t>
            </a:r>
          </a:p>
          <a:p>
            <a:pPr marL="0" indent="0" algn="ctr">
              <a:buNone/>
            </a:pPr>
            <a:endParaRPr lang="fr-FR" sz="4800" b="1" dirty="0">
              <a:latin typeface="CS Avva Shenouda" panose="020B7200000000000000" pitchFamily="34" charset="0"/>
            </a:endParaRPr>
          </a:p>
          <a:p>
            <a:pPr marL="0" indent="0" algn="r">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endParaRPr lang="fr-FR" sz="4800" b="1" dirty="0">
              <a:latin typeface="CS Avva Shenouda" panose="020B7200000000000000" pitchFamily="34" charset="0"/>
            </a:endParaRPr>
          </a:p>
        </p:txBody>
      </p:sp>
    </p:spTree>
    <p:extLst>
      <p:ext uri="{BB962C8B-B14F-4D97-AF65-F5344CB8AC3E}">
        <p14:creationId xmlns:p14="http://schemas.microsoft.com/office/powerpoint/2010/main" val="590902402"/>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47528" y="773723"/>
            <a:ext cx="8496944" cy="4951828"/>
          </a:xfrm>
        </p:spPr>
        <p:txBody>
          <a:bodyPr>
            <a:noAutofit/>
          </a:bodyPr>
          <a:lstStyle/>
          <a:p>
            <a:pPr marL="0" indent="0">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r>
              <a:rPr lang="fr-FR" sz="4800" b="1" dirty="0">
                <a:solidFill>
                  <a:srgbClr val="C00000"/>
                </a:solidFill>
                <a:latin typeface="CS Avva Shenouda" panose="020B7200000000000000" pitchFamily="34" charset="0"/>
              </a:rPr>
              <a:t> </a:t>
            </a:r>
          </a:p>
          <a:p>
            <a:pPr marL="0" indent="0">
              <a:buNone/>
            </a:pPr>
            <a:endParaRPr lang="fr-FR" sz="4800" b="1" dirty="0">
              <a:solidFill>
                <a:srgbClr val="C00000"/>
              </a:solidFill>
              <a:latin typeface="CS Avva Shenouda" panose="020B7200000000000000" pitchFamily="34" charset="0"/>
            </a:endParaRPr>
          </a:p>
          <a:p>
            <a:pPr marL="0" indent="0" algn="ctr">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r>
              <a:rPr lang="fr-FR" sz="4800" b="1" dirty="0">
                <a:solidFill>
                  <a:srgbClr val="C00000"/>
                </a:solidFill>
                <a:latin typeface="CS Avva Shenouda" panose="020B7200000000000000" pitchFamily="34" charset="0"/>
              </a:rPr>
              <a:t> </a:t>
            </a:r>
          </a:p>
          <a:p>
            <a:pPr marL="0" indent="0" algn="ctr">
              <a:buNone/>
            </a:pPr>
            <a:endParaRPr lang="fr-FR" sz="4800" b="1" dirty="0">
              <a:solidFill>
                <a:srgbClr val="C00000"/>
              </a:solidFill>
              <a:latin typeface="CS Avva Shenouda" panose="020B7200000000000000" pitchFamily="34" charset="0"/>
            </a:endParaRPr>
          </a:p>
          <a:p>
            <a:pPr marL="0" indent="0" algn="r">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endParaRPr lang="fr-FR" sz="4800" b="1" dirty="0">
              <a:solidFill>
                <a:srgbClr val="C00000"/>
              </a:solidFill>
              <a:latin typeface="CS Avva Shenouda" panose="020B7200000000000000" pitchFamily="34" charset="0"/>
            </a:endParaRPr>
          </a:p>
        </p:txBody>
      </p:sp>
    </p:spTree>
    <p:extLst>
      <p:ext uri="{BB962C8B-B14F-4D97-AF65-F5344CB8AC3E}">
        <p14:creationId xmlns:p14="http://schemas.microsoft.com/office/powerpoint/2010/main" val="576575892"/>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6261892" cy="2907171"/>
          </a:xfrm>
        </p:spPr>
        <p:txBody>
          <a:bodyPr numCol="1" spcCol="72000" anchor="ctr">
            <a:noAutofit/>
          </a:bodyPr>
          <a:lstStyle/>
          <a:p>
            <a:pPr marL="0" indent="0" algn="just">
              <a:buNone/>
            </a:pPr>
            <a:r>
              <a:rPr lang="fr-FR" sz="3400" b="1" dirty="0">
                <a:latin typeface="Book Antiqua" panose="02040602050305030304" pitchFamily="18" charset="0"/>
              </a:rPr>
              <a:t>Nous T'adorons ô Christ</a:t>
            </a:r>
          </a:p>
          <a:p>
            <a:pPr marL="0" indent="0" algn="just">
              <a:buNone/>
            </a:pPr>
            <a:r>
              <a:rPr lang="fr-FR" sz="3400" b="1" dirty="0">
                <a:latin typeface="Book Antiqua" panose="02040602050305030304" pitchFamily="18" charset="0"/>
              </a:rPr>
              <a:t>Avec Ton Père Très Bon</a:t>
            </a:r>
          </a:p>
          <a:p>
            <a:pPr marL="0" indent="0" algn="just">
              <a:buNone/>
            </a:pPr>
            <a:r>
              <a:rPr lang="fr-FR" sz="3400" b="1" dirty="0">
                <a:latin typeface="Book Antiqua" panose="02040602050305030304" pitchFamily="18" charset="0"/>
              </a:rPr>
              <a:t>Avec le Saint-Esprit</a:t>
            </a:r>
          </a:p>
          <a:p>
            <a:pPr marL="0" indent="0" algn="just">
              <a:buNone/>
            </a:pPr>
            <a:r>
              <a:rPr lang="fr-FR" sz="3000" b="1" dirty="0">
                <a:latin typeface="Book Antiqua" panose="02040602050305030304" pitchFamily="18" charset="0"/>
              </a:rPr>
              <a:t>Car Tu fus crucifié et nous sauvas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832822"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err="1">
                <a:latin typeface="CS Avva Shenouda" panose="020B7200000000000000" pitchFamily="34" charset="0"/>
              </a:rPr>
              <a:t>Tenouwst</a:t>
            </a:r>
            <a:r>
              <a:rPr lang="nl-NL" sz="4800" b="1" dirty="0">
                <a:latin typeface="CS Avva Shenouda" panose="020B7200000000000000" pitchFamily="34" charset="0"/>
              </a:rPr>
              <a:t> `</a:t>
            </a:r>
            <a:r>
              <a:rPr lang="nl-NL" sz="4800" b="1" dirty="0" err="1">
                <a:latin typeface="CS Avva Shenouda" panose="020B7200000000000000" pitchFamily="34" charset="0"/>
              </a:rPr>
              <a:t>mmok</a:t>
            </a:r>
            <a:r>
              <a:rPr lang="nl-NL" sz="4800" b="1" dirty="0">
                <a:latin typeface="CS Avva Shenouda" panose="020B7200000000000000" pitchFamily="34" charset="0"/>
              </a:rPr>
              <a:t> `w Pi`,</a:t>
            </a:r>
            <a:r>
              <a:rPr lang="nl-NL" sz="4800" b="1" dirty="0" err="1">
                <a:latin typeface="CS Avva Shenouda" panose="020B7200000000000000" pitchFamily="34" charset="0"/>
              </a:rPr>
              <a:t>rictoc</a:t>
            </a:r>
            <a:r>
              <a:rPr lang="nl-NL" sz="4800" b="1" dirty="0">
                <a:latin typeface="CS Avva Shenouda" panose="020B7200000000000000" pitchFamily="34" charset="0"/>
              </a:rPr>
              <a:t> @ </a:t>
            </a:r>
            <a:r>
              <a:rPr lang="nl-NL" sz="4800" b="1" dirty="0" err="1">
                <a:latin typeface="CS Avva Shenouda" panose="020B7200000000000000" pitchFamily="34" charset="0"/>
              </a:rPr>
              <a:t>nem</a:t>
            </a:r>
            <a:r>
              <a:rPr lang="nl-NL" sz="4800" b="1" dirty="0">
                <a:latin typeface="CS Avva Shenouda" panose="020B7200000000000000" pitchFamily="34" charset="0"/>
              </a:rPr>
              <a:t> </a:t>
            </a:r>
            <a:r>
              <a:rPr lang="nl-NL" sz="4800" b="1" dirty="0" err="1">
                <a:latin typeface="CS Avva Shenouda" panose="020B7200000000000000" pitchFamily="34" charset="0"/>
              </a:rPr>
              <a:t>pekiwt</a:t>
            </a:r>
            <a:r>
              <a:rPr lang="nl-NL" sz="4800" b="1" dirty="0">
                <a:latin typeface="CS Avva Shenouda" panose="020B7200000000000000" pitchFamily="34" charset="0"/>
              </a:rPr>
              <a:t> `</a:t>
            </a:r>
            <a:r>
              <a:rPr lang="nl-NL" sz="4800" b="1" dirty="0" err="1">
                <a:latin typeface="CS Avva Shenouda" panose="020B7200000000000000" pitchFamily="34" charset="0"/>
              </a:rPr>
              <a:t>n`aga;oc</a:t>
            </a:r>
            <a:r>
              <a:rPr lang="nl-NL" sz="4800" b="1" dirty="0">
                <a:latin typeface="CS Avva Shenouda" panose="020B7200000000000000" pitchFamily="34" charset="0"/>
              </a:rPr>
              <a:t> @ </a:t>
            </a:r>
            <a:r>
              <a:rPr lang="nl-NL" sz="4800" b="1" dirty="0" err="1">
                <a:latin typeface="CS Avva Shenouda" panose="020B7200000000000000" pitchFamily="34" charset="0"/>
              </a:rPr>
              <a:t>nem</a:t>
            </a:r>
            <a:r>
              <a:rPr lang="nl-NL" sz="4800" b="1" dirty="0">
                <a:latin typeface="CS Avva Shenouda" panose="020B7200000000000000" pitchFamily="34" charset="0"/>
              </a:rPr>
              <a:t> </a:t>
            </a:r>
            <a:r>
              <a:rPr lang="nl-NL" sz="4800" b="1" dirty="0" err="1">
                <a:latin typeface="CS Avva Shenouda" panose="020B7200000000000000" pitchFamily="34" charset="0"/>
              </a:rPr>
              <a:t>Pi`pneuma</a:t>
            </a:r>
            <a:r>
              <a:rPr lang="nl-NL" sz="4800" b="1" dirty="0">
                <a:latin typeface="CS Avva Shenouda" panose="020B7200000000000000" pitchFamily="34" charset="0"/>
              </a:rPr>
              <a:t> `</a:t>
            </a:r>
            <a:r>
              <a:rPr lang="nl-NL" sz="4800" b="1" dirty="0" err="1">
                <a:latin typeface="CS Avva Shenouda" panose="020B7200000000000000" pitchFamily="34" charset="0"/>
              </a:rPr>
              <a:t>e;ouab</a:t>
            </a:r>
            <a:r>
              <a:rPr lang="nl-NL" sz="4800" b="1" dirty="0">
                <a:latin typeface="CS Avva Shenouda" panose="020B7200000000000000" pitchFamily="34" charset="0"/>
              </a:rPr>
              <a:t> @ je </a:t>
            </a:r>
            <a:r>
              <a:rPr lang="nl-NL" sz="4800" b="1" dirty="0" err="1">
                <a:latin typeface="CS Avva Shenouda" panose="020B7200000000000000" pitchFamily="34" charset="0"/>
              </a:rPr>
              <a:t>auask</a:t>
            </a:r>
            <a:r>
              <a:rPr lang="nl-NL" sz="4800" b="1" dirty="0">
                <a:latin typeface="CS Avva Shenouda" panose="020B7200000000000000" pitchFamily="34" charset="0"/>
              </a:rPr>
              <a:t> </a:t>
            </a:r>
            <a:r>
              <a:rPr lang="nl-NL" sz="4800" b="1" dirty="0" err="1">
                <a:latin typeface="CS Avva Shenouda" panose="020B7200000000000000" pitchFamily="34" charset="0"/>
              </a:rPr>
              <a:t>akcw</a:t>
            </a:r>
            <a:r>
              <a:rPr lang="nl-NL" sz="4800" b="1" dirty="0">
                <a:latin typeface="CS Avva Shenouda" panose="020B7200000000000000" pitchFamily="34" charset="0"/>
              </a:rPr>
              <a:t>] `</a:t>
            </a:r>
            <a:r>
              <a:rPr lang="nl-NL" sz="4800" b="1" dirty="0" err="1">
                <a:latin typeface="CS Avva Shenouda" panose="020B7200000000000000" pitchFamily="34" charset="0"/>
              </a:rPr>
              <a:t>mmon</a:t>
            </a:r>
            <a:r>
              <a:rPr lang="nl-NL" sz="4800" b="1" dirty="0">
                <a:latin typeface="CS Avva Shenouda" panose="020B7200000000000000" pitchFamily="34" charset="0"/>
              </a:rPr>
              <a:t>.</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7033846" y="3433340"/>
            <a:ext cx="4570930" cy="2800767"/>
          </a:xfrm>
          <a:prstGeom prst="rect">
            <a:avLst/>
          </a:prstGeom>
        </p:spPr>
        <p:txBody>
          <a:bodyPr wrap="square" anchor="ctr" anchorCtr="0">
            <a:spAutoFit/>
          </a:bodyPr>
          <a:lstStyle/>
          <a:p>
            <a:pPr algn="just" rtl="1"/>
            <a:r>
              <a:rPr lang="ar-AE" sz="4400" b="1" dirty="0">
                <a:latin typeface="Book Antiqua" panose="02040602050305030304" pitchFamily="18" charset="0"/>
              </a:rPr>
              <a:t>نسجد لك أيها المسيح</a:t>
            </a:r>
            <a:endParaRPr lang="fr-FR" sz="4400" b="1" dirty="0">
              <a:latin typeface="Book Antiqua" panose="02040602050305030304" pitchFamily="18" charset="0"/>
            </a:endParaRPr>
          </a:p>
          <a:p>
            <a:pPr algn="just" rtl="1"/>
            <a:r>
              <a:rPr lang="ar-AE" sz="4400" b="1" dirty="0">
                <a:latin typeface="Book Antiqua" panose="02040602050305030304" pitchFamily="18" charset="0"/>
              </a:rPr>
              <a:t> مع أبيك الصالح </a:t>
            </a:r>
            <a:endParaRPr lang="fr-FR" sz="4400" b="1" dirty="0">
              <a:latin typeface="Book Antiqua" panose="02040602050305030304" pitchFamily="18" charset="0"/>
            </a:endParaRPr>
          </a:p>
          <a:p>
            <a:pPr algn="just" rtl="1"/>
            <a:r>
              <a:rPr lang="ar-AE" sz="4400" b="1" dirty="0">
                <a:latin typeface="Book Antiqua" panose="02040602050305030304" pitchFamily="18" charset="0"/>
              </a:rPr>
              <a:t>والروح القدس</a:t>
            </a:r>
            <a:endParaRPr lang="fr-FR" sz="4400" b="1" dirty="0">
              <a:latin typeface="Book Antiqua" panose="02040602050305030304" pitchFamily="18" charset="0"/>
            </a:endParaRPr>
          </a:p>
          <a:p>
            <a:pPr algn="just" rtl="1"/>
            <a:r>
              <a:rPr lang="ar-AE" sz="4400" b="1" dirty="0">
                <a:latin typeface="Book Antiqua" panose="02040602050305030304" pitchFamily="18" charset="0"/>
              </a:rPr>
              <a:t> لأنك صلبت وخلصتنا.</a:t>
            </a:r>
          </a:p>
        </p:txBody>
      </p:sp>
    </p:spTree>
    <p:extLst>
      <p:ext uri="{BB962C8B-B14F-4D97-AF65-F5344CB8AC3E}">
        <p14:creationId xmlns:p14="http://schemas.microsoft.com/office/powerpoint/2010/main" val="42441598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2800" b="1" i="1" dirty="0">
                <a:solidFill>
                  <a:srgbClr val="C00000"/>
                </a:solidFill>
              </a:rPr>
              <a:t>Luc 13 : 23 - 30</a:t>
            </a:r>
            <a:endParaRPr lang="fr-FR" sz="2800" b="1" dirty="0">
              <a:solidFill>
                <a:srgbClr val="C00000"/>
              </a:solidFill>
            </a:endParaRPr>
          </a:p>
          <a:p>
            <a:pPr marL="0" indent="0" algn="just">
              <a:buNone/>
            </a:pPr>
            <a:r>
              <a:rPr lang="fr-FR" sz="2800" b="1" dirty="0"/>
              <a:t>Quelqu'un lui dit: «Seigneur, n'y aura-t-il que peu de gens qui seront sauvés?» Il leur dit alors: «Efforcez-vous d'entrer par la porte étroite, car beaucoup, je vous le dis, chercheront à entrer et ne le pourront pas. Après que le maître de maison se sera levé et aura fermé la porte, quand, restés dehors, vous commencerez à frapper à la porte en disant: Seigneur, ouvre-nous, et qu'il vous répondra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600" b="1" i="1"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لوقا ١٣ : ٢٣ – ٣٠</a:t>
            </a:r>
            <a:endParaRPr kumimoji="0" lang="fr-FR" sz="3600" b="1" i="1" u="none" strike="noStrike" kern="1200" cap="none" spc="0" normalizeH="0" baseline="0" noProof="0" dirty="0">
              <a:ln>
                <a:noFill/>
              </a:ln>
              <a:solidFill>
                <a:srgbClr val="C00000"/>
              </a:solidFill>
              <a:effectLst/>
              <a:uLnTx/>
              <a:uFillTx/>
              <a:latin typeface="Calibri"/>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فقال له واحد</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يارب</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أقليل هم الذين يخلصون</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فأما هو فقال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لهم:</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جتهدوا</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أن تدخلوا من الباب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الضيق.</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نى أقول لكم</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ن كثيرين سيطلبون أن يدخلوا فلا يستطيعون. فإذا بلغ أن يقوم رب البيت ليغلق الباب</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فتبدأون</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بأن تقفوا خارجاً وتقرعون الباب قائلين: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يارب</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يارب</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فتح لنا. فيجيبكم قائلاً</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الأولى من ليلة الثلاثاء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6" name="ZoneTexte 5">
            <a:extLst>
              <a:ext uri="{FF2B5EF4-FFF2-40B4-BE49-F238E27FC236}">
                <a16:creationId xmlns:a16="http://schemas.microsoft.com/office/drawing/2014/main" id="{AE5C5405-EFDA-47CB-83C0-9BC2F267C706}"/>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Veille du mardi Saint – 1</a:t>
            </a:r>
            <a:r>
              <a:rPr kumimoji="0" lang="fr-FR" sz="1600" b="1" i="1" u="none" strike="noStrike" kern="1200" cap="none" spc="0" normalizeH="0" baseline="30000" noProof="0" dirty="0">
                <a:ln>
                  <a:noFill/>
                </a:ln>
                <a:solidFill>
                  <a:prstClr val="white"/>
                </a:solidFill>
                <a:effectLst/>
                <a:uLnTx/>
                <a:uFillTx/>
                <a:latin typeface="Calibri"/>
                <a:ea typeface="+mn-ea"/>
                <a:cs typeface="+mn-cs"/>
              </a:rPr>
              <a:t>ère</a:t>
            </a:r>
            <a:r>
              <a:rPr kumimoji="0" lang="fr-FR" sz="1600" b="1" i="1" u="none" strike="noStrike" kern="1200" cap="none" spc="0" normalizeH="0" baseline="0" noProof="0" dirty="0">
                <a:ln>
                  <a:noFill/>
                </a:ln>
                <a:solidFill>
                  <a:prstClr val="white"/>
                </a:solidFill>
                <a:effectLst/>
                <a:uLnTx/>
                <a:uFillTx/>
                <a:latin typeface="Calibri"/>
                <a:ea typeface="+mn-ea"/>
                <a:cs typeface="+mn-cs"/>
              </a:rPr>
              <a:t> heure</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475758539"/>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7DC675-7680-42CC-A00E-5749DEE5E413}"/>
              </a:ext>
            </a:extLst>
          </p:cNvPr>
          <p:cNvSpPr/>
          <p:nvPr/>
        </p:nvSpPr>
        <p:spPr>
          <a:xfrm>
            <a:off x="443372" y="3426898"/>
            <a:ext cx="11305256" cy="2160240"/>
          </a:xfrm>
          <a:prstGeom prst="rect">
            <a:avLst/>
          </a:prstGeom>
        </p:spPr>
        <p:txBody>
          <a:bodyPr vert="horz" lIns="91440" tIns="45720" rIns="91440" bIns="45720" rtlCol="0" anchor="ctr">
            <a:noAutofit/>
          </a:bodyPr>
          <a:lstStyle/>
          <a:p>
            <a:pPr algn="ctr"/>
            <a:r>
              <a:rPr lang="ar-SA" sz="7200" b="1" dirty="0">
                <a:solidFill>
                  <a:srgbClr val="C00000"/>
                </a:solidFill>
                <a:latin typeface="Times New Roman" panose="02020603050405020304" pitchFamily="18" charset="0"/>
              </a:rPr>
              <a:t>البركة والختام في أسبوع الآلام</a:t>
            </a:r>
          </a:p>
        </p:txBody>
      </p:sp>
      <p:sp>
        <p:nvSpPr>
          <p:cNvPr id="7" name="Titre 1">
            <a:extLst>
              <a:ext uri="{FF2B5EF4-FFF2-40B4-BE49-F238E27FC236}">
                <a16:creationId xmlns:a16="http://schemas.microsoft.com/office/drawing/2014/main" id="{062BC627-B07B-444C-93A4-6D5B1A046B78}"/>
              </a:ext>
            </a:extLst>
          </p:cNvPr>
          <p:cNvSpPr txBox="1">
            <a:spLocks/>
          </p:cNvSpPr>
          <p:nvPr/>
        </p:nvSpPr>
        <p:spPr>
          <a:xfrm>
            <a:off x="443372" y="939604"/>
            <a:ext cx="11305256" cy="17857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7000" b="1" dirty="0">
                <a:solidFill>
                  <a:srgbClr val="C00000"/>
                </a:solidFill>
                <a:latin typeface="Bookman Old Style" panose="02050604050505020204" pitchFamily="18" charset="0"/>
              </a:rPr>
              <a:t>Bénédiction finale</a:t>
            </a:r>
          </a:p>
        </p:txBody>
      </p:sp>
    </p:spTree>
    <p:extLst>
      <p:ext uri="{BB962C8B-B14F-4D97-AF65-F5344CB8AC3E}">
        <p14:creationId xmlns:p14="http://schemas.microsoft.com/office/powerpoint/2010/main" val="343353001"/>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buNone/>
            </a:pPr>
            <a:r>
              <a:rPr lang="fr-FR" b="1" dirty="0">
                <a:latin typeface="Book Antiqua" panose="02040602050305030304" pitchFamily="18" charset="0"/>
              </a:rPr>
              <a:t>Amen Alléluia, Gloire au Père au Fils et au Saint-Esprit, Maintenant et pour toujours et pour les siècles des siècles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832822"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400" b="1" dirty="0" err="1">
                <a:latin typeface="CS Avva Shenouda" panose="020B7200000000000000" pitchFamily="34" charset="0"/>
              </a:rPr>
              <a:t>Amyn</a:t>
            </a:r>
            <a:r>
              <a:rPr lang="nl-NL" sz="4400" b="1" dirty="0">
                <a:latin typeface="CS Avva Shenouda" panose="020B7200000000000000" pitchFamily="34" charset="0"/>
              </a:rPr>
              <a:t>@ =a=l </a:t>
            </a:r>
            <a:r>
              <a:rPr lang="nl-NL" sz="4400" b="1" dirty="0" err="1">
                <a:latin typeface="CS Avva Shenouda" panose="020B7200000000000000" pitchFamily="34" charset="0"/>
              </a:rPr>
              <a:t>doxa</a:t>
            </a:r>
            <a:r>
              <a:rPr lang="nl-NL" sz="4400" b="1" dirty="0">
                <a:latin typeface="CS Avva Shenouda" panose="020B7200000000000000" pitchFamily="34" charset="0"/>
              </a:rPr>
              <a:t> </a:t>
            </a:r>
            <a:r>
              <a:rPr lang="nl-NL" sz="4400" b="1" dirty="0" err="1">
                <a:latin typeface="CS Avva Shenouda" panose="020B7200000000000000" pitchFamily="34" charset="0"/>
              </a:rPr>
              <a:t>Patri</a:t>
            </a:r>
            <a:r>
              <a:rPr lang="nl-NL" sz="4400" b="1" dirty="0">
                <a:latin typeface="CS Avva Shenouda" panose="020B7200000000000000" pitchFamily="34" charset="0"/>
              </a:rPr>
              <a:t> </a:t>
            </a:r>
            <a:r>
              <a:rPr lang="nl-NL" sz="4400" b="1" dirty="0" err="1">
                <a:latin typeface="CS Avva Shenouda" panose="020B7200000000000000" pitchFamily="34" charset="0"/>
              </a:rPr>
              <a:t>ke</a:t>
            </a:r>
            <a:r>
              <a:rPr lang="nl-NL" sz="4400" b="1" dirty="0">
                <a:latin typeface="CS Avva Shenouda" panose="020B7200000000000000" pitchFamily="34" charset="0"/>
              </a:rPr>
              <a:t> </a:t>
            </a:r>
            <a:r>
              <a:rPr lang="nl-NL" sz="4400" b="1" dirty="0" err="1">
                <a:latin typeface="CS Avva Shenouda" panose="020B7200000000000000" pitchFamily="34" charset="0"/>
              </a:rPr>
              <a:t>Uiw</a:t>
            </a:r>
            <a:r>
              <a:rPr lang="nl-NL" sz="4400" b="1" dirty="0">
                <a:latin typeface="CS Avva Shenouda" panose="020B7200000000000000" pitchFamily="34" charset="0"/>
              </a:rPr>
              <a:t> </a:t>
            </a:r>
            <a:r>
              <a:rPr lang="nl-NL" sz="4400" b="1" dirty="0" err="1">
                <a:latin typeface="CS Avva Shenouda" panose="020B7200000000000000" pitchFamily="34" charset="0"/>
              </a:rPr>
              <a:t>ke</a:t>
            </a:r>
            <a:r>
              <a:rPr lang="nl-NL" sz="4400" b="1" dirty="0">
                <a:latin typeface="CS Avva Shenouda" panose="020B7200000000000000" pitchFamily="34" charset="0"/>
              </a:rPr>
              <a:t> </a:t>
            </a:r>
            <a:r>
              <a:rPr lang="nl-NL" sz="4400" b="1" dirty="0" err="1">
                <a:latin typeface="CS Avva Shenouda" panose="020B7200000000000000" pitchFamily="34" charset="0"/>
              </a:rPr>
              <a:t>agiw</a:t>
            </a:r>
            <a:r>
              <a:rPr lang="nl-NL" sz="4400" b="1" dirty="0">
                <a:latin typeface="CS Avva Shenouda" panose="020B7200000000000000" pitchFamily="34" charset="0"/>
              </a:rPr>
              <a:t> </a:t>
            </a:r>
            <a:r>
              <a:rPr lang="nl-NL" sz="4400" b="1" dirty="0" err="1">
                <a:latin typeface="CS Avva Shenouda" panose="020B7200000000000000" pitchFamily="34" charset="0"/>
              </a:rPr>
              <a:t>Pneumati</a:t>
            </a:r>
            <a:r>
              <a:rPr lang="nl-NL" sz="4400" b="1" dirty="0">
                <a:latin typeface="CS Avva Shenouda" panose="020B7200000000000000" pitchFamily="34" charset="0"/>
              </a:rPr>
              <a:t>@ </a:t>
            </a:r>
            <a:r>
              <a:rPr lang="nl-NL" sz="4400" b="1" dirty="0" err="1">
                <a:latin typeface="CS Avva Shenouda" panose="020B7200000000000000" pitchFamily="34" charset="0"/>
              </a:rPr>
              <a:t>ke</a:t>
            </a:r>
            <a:r>
              <a:rPr lang="nl-NL" sz="4400" b="1" dirty="0">
                <a:latin typeface="CS Avva Shenouda" panose="020B7200000000000000" pitchFamily="34" charset="0"/>
              </a:rPr>
              <a:t> </a:t>
            </a:r>
            <a:r>
              <a:rPr lang="nl-NL" sz="4400" b="1" dirty="0" err="1">
                <a:latin typeface="CS Avva Shenouda" panose="020B7200000000000000" pitchFamily="34" charset="0"/>
              </a:rPr>
              <a:t>nun</a:t>
            </a:r>
            <a:r>
              <a:rPr lang="nl-NL" sz="4400" b="1" dirty="0">
                <a:latin typeface="CS Avva Shenouda" panose="020B7200000000000000" pitchFamily="34" charset="0"/>
              </a:rPr>
              <a:t> </a:t>
            </a:r>
            <a:r>
              <a:rPr lang="nl-NL" sz="4400" b="1" dirty="0" err="1">
                <a:latin typeface="CS Avva Shenouda" panose="020B7200000000000000" pitchFamily="34" charset="0"/>
              </a:rPr>
              <a:t>ke</a:t>
            </a:r>
            <a:r>
              <a:rPr lang="nl-NL" sz="4400" b="1" dirty="0">
                <a:latin typeface="CS Avva Shenouda" panose="020B7200000000000000" pitchFamily="34" charset="0"/>
              </a:rPr>
              <a:t> `</a:t>
            </a:r>
            <a:r>
              <a:rPr lang="nl-NL" sz="4400" b="1" dirty="0" err="1">
                <a:latin typeface="CS Avva Shenouda" panose="020B7200000000000000" pitchFamily="34" charset="0"/>
              </a:rPr>
              <a:t>a`i</a:t>
            </a:r>
            <a:r>
              <a:rPr lang="nl-NL" sz="4400" b="1" dirty="0">
                <a:latin typeface="CS Avva Shenouda" panose="020B7200000000000000" pitchFamily="34" charset="0"/>
              </a:rPr>
              <a:t> </a:t>
            </a:r>
            <a:r>
              <a:rPr lang="nl-NL" sz="4400" b="1" dirty="0" err="1">
                <a:latin typeface="CS Avva Shenouda" panose="020B7200000000000000" pitchFamily="34" charset="0"/>
              </a:rPr>
              <a:t>ke</a:t>
            </a:r>
            <a:r>
              <a:rPr lang="nl-NL" sz="4400" b="1" dirty="0">
                <a:latin typeface="CS Avva Shenouda" panose="020B7200000000000000" pitchFamily="34" charset="0"/>
              </a:rPr>
              <a:t> ic </a:t>
            </a:r>
            <a:r>
              <a:rPr lang="nl-NL" sz="4400" b="1" dirty="0" err="1">
                <a:latin typeface="CS Avva Shenouda" panose="020B7200000000000000" pitchFamily="34" charset="0"/>
              </a:rPr>
              <a:t>touc</a:t>
            </a:r>
            <a:r>
              <a:rPr lang="nl-NL" sz="4400" b="1" dirty="0">
                <a:latin typeface="CS Avva Shenouda" panose="020B7200000000000000" pitchFamily="34" charset="0"/>
              </a:rPr>
              <a:t> `</a:t>
            </a:r>
            <a:r>
              <a:rPr lang="nl-NL" sz="4400" b="1" dirty="0" err="1">
                <a:latin typeface="CS Avva Shenouda" panose="020B7200000000000000" pitchFamily="34" charset="0"/>
              </a:rPr>
              <a:t>e`wnac</a:t>
            </a:r>
            <a:r>
              <a:rPr lang="nl-NL" sz="4400" b="1" dirty="0">
                <a:latin typeface="CS Avva Shenouda" panose="020B7200000000000000" pitchFamily="34" charset="0"/>
              </a:rPr>
              <a:t> </a:t>
            </a:r>
            <a:r>
              <a:rPr lang="nl-NL" sz="4400" b="1" dirty="0" err="1">
                <a:latin typeface="CS Avva Shenouda" panose="020B7200000000000000" pitchFamily="34" charset="0"/>
              </a:rPr>
              <a:t>twn</a:t>
            </a:r>
            <a:r>
              <a:rPr lang="nl-NL" sz="4400" b="1" dirty="0">
                <a:latin typeface="CS Avva Shenouda" panose="020B7200000000000000" pitchFamily="34" charset="0"/>
              </a:rPr>
              <a:t> `</a:t>
            </a:r>
            <a:r>
              <a:rPr lang="nl-NL" sz="4400" b="1" dirty="0" err="1">
                <a:latin typeface="CS Avva Shenouda" panose="020B7200000000000000" pitchFamily="34" charset="0"/>
              </a:rPr>
              <a:t>e`wnwn</a:t>
            </a:r>
            <a:r>
              <a:rPr lang="nl-NL" sz="4400" b="1" dirty="0">
                <a:latin typeface="CS Avva Shenouda" panose="020B7200000000000000" pitchFamily="34" charset="0"/>
              </a:rPr>
              <a:t> `</a:t>
            </a:r>
            <a:r>
              <a:rPr lang="nl-NL" sz="4400" b="1" dirty="0" err="1">
                <a:latin typeface="CS Avva Shenouda" panose="020B7200000000000000" pitchFamily="34" charset="0"/>
              </a:rPr>
              <a:t>amyn</a:t>
            </a:r>
            <a:r>
              <a:rPr lang="nl-NL" sz="4400" b="1" dirty="0">
                <a:latin typeface="CS Avva Shenouda" panose="020B7200000000000000" pitchFamily="34" charset="0"/>
              </a:rPr>
              <a:t>.</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3608879"/>
            <a:ext cx="5003866" cy="2800767"/>
          </a:xfrm>
          <a:prstGeom prst="rect">
            <a:avLst/>
          </a:prstGeom>
        </p:spPr>
        <p:txBody>
          <a:bodyPr wrap="square" anchor="ctr" anchorCtr="0">
            <a:spAutoFit/>
          </a:bodyPr>
          <a:lstStyle/>
          <a:p>
            <a:pPr algn="just" rtl="1"/>
            <a:r>
              <a:rPr lang="ar-AE" sz="4400" b="1" dirty="0">
                <a:latin typeface="Book Antiqua" panose="02040602050305030304" pitchFamily="18" charset="0"/>
              </a:rPr>
              <a:t>امين </a:t>
            </a:r>
            <a:r>
              <a:rPr lang="ar-AE" sz="4400" b="1" dirty="0" err="1">
                <a:latin typeface="Book Antiqua" panose="02040602050305030304" pitchFamily="18" charset="0"/>
              </a:rPr>
              <a:t>هلليلويا</a:t>
            </a:r>
            <a:r>
              <a:rPr lang="ar-AE" sz="4400" b="1" dirty="0">
                <a:latin typeface="Book Antiqua" panose="02040602050305030304" pitchFamily="18" charset="0"/>
              </a:rPr>
              <a:t>. المجد </a:t>
            </a:r>
            <a:r>
              <a:rPr lang="ar-AE" sz="4400" b="1" dirty="0" err="1">
                <a:latin typeface="Book Antiqua" panose="02040602050305030304" pitchFamily="18" charset="0"/>
              </a:rPr>
              <a:t>للآب</a:t>
            </a:r>
            <a:r>
              <a:rPr lang="ar-AE" sz="4400" b="1" dirty="0">
                <a:latin typeface="Book Antiqua" panose="02040602050305030304" pitchFamily="18" charset="0"/>
              </a:rPr>
              <a:t> وال</a:t>
            </a:r>
            <a:r>
              <a:rPr lang="ar-EG" sz="4400" b="1" dirty="0">
                <a:latin typeface="Book Antiqua" panose="02040602050305030304" pitchFamily="18" charset="0"/>
              </a:rPr>
              <a:t>إ</a:t>
            </a:r>
            <a:r>
              <a:rPr lang="ar-AE" sz="4400" b="1" dirty="0">
                <a:latin typeface="Book Antiqua" panose="02040602050305030304" pitchFamily="18" charset="0"/>
              </a:rPr>
              <a:t>بن والروح القدس، ال</a:t>
            </a:r>
            <a:r>
              <a:rPr lang="ar-EG" sz="4400" b="1" dirty="0">
                <a:latin typeface="Book Antiqua" panose="02040602050305030304" pitchFamily="18" charset="0"/>
              </a:rPr>
              <a:t>آ</a:t>
            </a:r>
            <a:r>
              <a:rPr lang="ar-AE" sz="4400" b="1" dirty="0">
                <a:latin typeface="Book Antiqua" panose="02040602050305030304" pitchFamily="18" charset="0"/>
              </a:rPr>
              <a:t>ن و كل </a:t>
            </a:r>
            <a:r>
              <a:rPr lang="ar-EG" sz="4400" b="1" dirty="0">
                <a:latin typeface="Book Antiqua" panose="02040602050305030304" pitchFamily="18" charset="0"/>
              </a:rPr>
              <a:t>أ</a:t>
            </a:r>
            <a:r>
              <a:rPr lang="ar-AE" sz="4400" b="1" dirty="0">
                <a:latin typeface="Book Antiqua" panose="02040602050305030304" pitchFamily="18" charset="0"/>
              </a:rPr>
              <a:t>وان وإلي دهر الدهور. آمين.</a:t>
            </a:r>
          </a:p>
        </p:txBody>
      </p:sp>
    </p:spTree>
    <p:extLst>
      <p:ext uri="{BB962C8B-B14F-4D97-AF65-F5344CB8AC3E}">
        <p14:creationId xmlns:p14="http://schemas.microsoft.com/office/powerpoint/2010/main" val="3026331923"/>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spcBef>
                <a:spcPts val="0"/>
              </a:spcBef>
              <a:buNone/>
            </a:pPr>
            <a:r>
              <a:rPr lang="fr-FR" sz="3000" b="1" dirty="0">
                <a:latin typeface="Book Antiqua" panose="02040602050305030304" pitchFamily="18" charset="0"/>
              </a:rPr>
              <a:t>Nous clamons et nous disons: Ô notre Seigneur Jésus Christ: </a:t>
            </a:r>
            <a:r>
              <a:rPr lang="fr-FR" sz="3000" b="1" dirty="0">
                <a:solidFill>
                  <a:srgbClr val="C00000"/>
                </a:solidFill>
                <a:latin typeface="Book Antiqua" panose="02040602050305030304" pitchFamily="18" charset="0"/>
              </a:rPr>
              <a:t>qui a été crucifié, écrase Satan sous nos pieds. </a:t>
            </a:r>
            <a:r>
              <a:rPr lang="fr-FR" sz="3000" b="1" dirty="0">
                <a:latin typeface="Book Antiqua" panose="02040602050305030304" pitchFamily="18" charset="0"/>
              </a:rPr>
              <a:t>Sauve 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5" y="452551"/>
            <a:ext cx="11162917"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r>
              <a:rPr lang="nl-NL" sz="4000" b="1" dirty="0" err="1">
                <a:latin typeface="CS Avva Shenouda" panose="020B7200000000000000" pitchFamily="34" charset="0"/>
              </a:rPr>
              <a:t>Tenws</a:t>
            </a:r>
            <a:r>
              <a:rPr lang="nl-NL" sz="4000" b="1" dirty="0">
                <a:latin typeface="CS Avva Shenouda" panose="020B7200000000000000" pitchFamily="34" charset="0"/>
              </a:rPr>
              <a:t> `</a:t>
            </a:r>
            <a:r>
              <a:rPr lang="nl-NL" sz="4000" b="1" dirty="0" err="1">
                <a:latin typeface="CS Avva Shenouda" panose="020B7200000000000000" pitchFamily="34" charset="0"/>
              </a:rPr>
              <a:t>ebol</a:t>
            </a:r>
            <a:r>
              <a:rPr lang="nl-NL" sz="4000" b="1" dirty="0">
                <a:latin typeface="CS Avva Shenouda" panose="020B7200000000000000" pitchFamily="34" charset="0"/>
              </a:rPr>
              <a:t> </a:t>
            </a:r>
            <a:r>
              <a:rPr lang="nl-NL" sz="4000" b="1" dirty="0" err="1">
                <a:latin typeface="CS Avva Shenouda" panose="020B7200000000000000" pitchFamily="34" charset="0"/>
              </a:rPr>
              <a:t>enjw</a:t>
            </a:r>
            <a:r>
              <a:rPr lang="nl-NL" sz="4000" b="1" dirty="0">
                <a:latin typeface="CS Avva Shenouda" panose="020B7200000000000000" pitchFamily="34" charset="0"/>
              </a:rPr>
              <a:t> `</a:t>
            </a:r>
            <a:r>
              <a:rPr lang="nl-NL" sz="4000" b="1" dirty="0" err="1">
                <a:latin typeface="CS Avva Shenouda" panose="020B7200000000000000" pitchFamily="34" charset="0"/>
              </a:rPr>
              <a:t>mmoc</a:t>
            </a:r>
            <a:r>
              <a:rPr lang="nl-NL" sz="4000" b="1" dirty="0">
                <a:latin typeface="CS Avva Shenouda" panose="020B7200000000000000" pitchFamily="34" charset="0"/>
              </a:rPr>
              <a:t> @ je `w pen=o=c I=y=c P=,=c @ </a:t>
            </a:r>
            <a:r>
              <a:rPr lang="nl-NL" sz="4000" b="1" dirty="0" err="1">
                <a:solidFill>
                  <a:srgbClr val="C00000"/>
                </a:solidFill>
                <a:latin typeface="CS Avva Shenouda" panose="020B7200000000000000" pitchFamily="34" charset="0"/>
              </a:rPr>
              <a:t>vy`etauask</a:t>
            </a:r>
            <a:r>
              <a:rPr lang="nl-NL" sz="4000" b="1" dirty="0">
                <a:solidFill>
                  <a:srgbClr val="C00000"/>
                </a:solidFill>
                <a:latin typeface="CS Avva Shenouda" panose="020B7200000000000000" pitchFamily="34" charset="0"/>
              </a:rPr>
              <a:t> `</a:t>
            </a:r>
            <a:r>
              <a:rPr lang="nl-NL" sz="4000" b="1" dirty="0" err="1">
                <a:solidFill>
                  <a:srgbClr val="C00000"/>
                </a:solidFill>
                <a:latin typeface="CS Avva Shenouda" panose="020B7200000000000000" pitchFamily="34" charset="0"/>
              </a:rPr>
              <a:t>epi`ctauroc</a:t>
            </a:r>
            <a:r>
              <a:rPr lang="nl-NL" sz="4000" b="1" dirty="0">
                <a:solidFill>
                  <a:srgbClr val="C00000"/>
                </a:solidFill>
                <a:latin typeface="CS Avva Shenouda" panose="020B7200000000000000" pitchFamily="34" charset="0"/>
              </a:rPr>
              <a:t> @ </a:t>
            </a:r>
            <a:r>
              <a:rPr lang="nl-NL" sz="4000" b="1" dirty="0" err="1">
                <a:solidFill>
                  <a:srgbClr val="C00000"/>
                </a:solidFill>
                <a:latin typeface="CS Avva Shenouda" panose="020B7200000000000000" pitchFamily="34" charset="0"/>
              </a:rPr>
              <a:t>ek`eqomqem</a:t>
            </a:r>
            <a:r>
              <a:rPr lang="nl-NL" sz="4000" b="1" dirty="0">
                <a:solidFill>
                  <a:srgbClr val="C00000"/>
                </a:solidFill>
                <a:latin typeface="CS Avva Shenouda" panose="020B7200000000000000" pitchFamily="34" charset="0"/>
              </a:rPr>
              <a:t> `</a:t>
            </a:r>
            <a:r>
              <a:rPr lang="nl-NL" sz="4000" b="1" dirty="0" err="1">
                <a:solidFill>
                  <a:srgbClr val="C00000"/>
                </a:solidFill>
                <a:latin typeface="CS Avva Shenouda" panose="020B7200000000000000" pitchFamily="34" charset="0"/>
              </a:rPr>
              <a:t>m`pcatanac</a:t>
            </a:r>
            <a:r>
              <a:rPr lang="nl-NL" sz="4000" b="1" dirty="0">
                <a:solidFill>
                  <a:srgbClr val="C00000"/>
                </a:solidFill>
                <a:latin typeface="CS Avva Shenouda" panose="020B7200000000000000" pitchFamily="34" charset="0"/>
              </a:rPr>
              <a:t> @ </a:t>
            </a:r>
            <a:r>
              <a:rPr lang="nl-NL" sz="4000" b="1" dirty="0" err="1">
                <a:solidFill>
                  <a:srgbClr val="C00000"/>
                </a:solidFill>
                <a:latin typeface="CS Avva Shenouda" panose="020B7200000000000000" pitchFamily="34" charset="0"/>
              </a:rPr>
              <a:t>capecyt</a:t>
            </a:r>
            <a:r>
              <a:rPr lang="nl-NL" sz="4000" b="1" dirty="0">
                <a:solidFill>
                  <a:srgbClr val="C00000"/>
                </a:solidFill>
                <a:latin typeface="CS Avva Shenouda" panose="020B7200000000000000" pitchFamily="34" charset="0"/>
              </a:rPr>
              <a:t> `</a:t>
            </a:r>
            <a:r>
              <a:rPr lang="nl-NL" sz="4000" b="1" dirty="0" err="1">
                <a:solidFill>
                  <a:srgbClr val="C00000"/>
                </a:solidFill>
                <a:latin typeface="CS Avva Shenouda" panose="020B7200000000000000" pitchFamily="34" charset="0"/>
              </a:rPr>
              <a:t>nnen</a:t>
            </a:r>
            <a:r>
              <a:rPr lang="nl-NL" sz="4000" b="1" dirty="0">
                <a:solidFill>
                  <a:srgbClr val="C00000"/>
                </a:solidFill>
                <a:latin typeface="CS Avva Shenouda" panose="020B7200000000000000" pitchFamily="34" charset="0"/>
              </a:rPr>
              <a:t>[</a:t>
            </a:r>
            <a:r>
              <a:rPr lang="nl-NL" sz="4000" b="1" dirty="0" err="1">
                <a:solidFill>
                  <a:srgbClr val="C00000"/>
                </a:solidFill>
                <a:latin typeface="CS Avva Shenouda" panose="020B7200000000000000" pitchFamily="34" charset="0"/>
              </a:rPr>
              <a:t>alauj</a:t>
            </a:r>
            <a:r>
              <a:rPr lang="nl-NL" sz="4000" b="1" dirty="0">
                <a:solidFill>
                  <a:srgbClr val="C00000"/>
                </a:solidFill>
                <a:latin typeface="CS Avva Shenouda" panose="020B7200000000000000" pitchFamily="34" charset="0"/>
              </a:rPr>
              <a:t> </a:t>
            </a:r>
            <a:r>
              <a:rPr lang="nl-NL" sz="4000" b="1" dirty="0">
                <a:latin typeface="CS Avva Shenouda" panose="020B7200000000000000" pitchFamily="34" charset="0"/>
              </a:rPr>
              <a:t>@ </a:t>
            </a:r>
            <a:r>
              <a:rPr lang="nl-NL" sz="4000" b="1" dirty="0" err="1">
                <a:latin typeface="CS Avva Shenouda" panose="020B7200000000000000" pitchFamily="34" charset="0"/>
              </a:rPr>
              <a:t>Cw</a:t>
            </a:r>
            <a:r>
              <a:rPr lang="nl-NL" sz="4000" b="1" dirty="0">
                <a:latin typeface="CS Avva Shenouda" panose="020B7200000000000000" pitchFamily="34" charset="0"/>
              </a:rPr>
              <a:t>] `</a:t>
            </a:r>
            <a:r>
              <a:rPr lang="nl-NL" sz="4000" b="1" dirty="0" err="1">
                <a:latin typeface="CS Avva Shenouda" panose="020B7200000000000000" pitchFamily="34" charset="0"/>
              </a:rPr>
              <a:t>mmon</a:t>
            </a:r>
            <a:r>
              <a:rPr lang="nl-NL" sz="4000" b="1" dirty="0">
                <a:latin typeface="CS Avva Shenouda" panose="020B7200000000000000" pitchFamily="34" charset="0"/>
              </a:rPr>
              <a:t> </a:t>
            </a:r>
            <a:r>
              <a:rPr lang="nl-NL" sz="4000" b="1" dirty="0" err="1">
                <a:latin typeface="CS Avva Shenouda" panose="020B7200000000000000" pitchFamily="34" charset="0"/>
              </a:rPr>
              <a:t>ouoh</a:t>
            </a:r>
            <a:r>
              <a:rPr lang="nl-NL" sz="4000" b="1" dirty="0">
                <a:latin typeface="CS Avva Shenouda" panose="020B7200000000000000" pitchFamily="34" charset="0"/>
              </a:rPr>
              <a:t> </a:t>
            </a:r>
            <a:r>
              <a:rPr lang="nl-NL" sz="4000" b="1" dirty="0" err="1">
                <a:latin typeface="CS Avva Shenouda" panose="020B7200000000000000" pitchFamily="34" charset="0"/>
              </a:rPr>
              <a:t>nai</a:t>
            </a:r>
            <a:r>
              <a:rPr lang="nl-NL" sz="4000" b="1" dirty="0">
                <a:latin typeface="CS Avva Shenouda" panose="020B7200000000000000" pitchFamily="34" charset="0"/>
              </a:rPr>
              <a:t> </a:t>
            </a:r>
            <a:r>
              <a:rPr lang="nl-NL" sz="4000" b="1" dirty="0" err="1">
                <a:latin typeface="CS Avva Shenouda" panose="020B7200000000000000" pitchFamily="34" charset="0"/>
              </a:rPr>
              <a:t>nan</a:t>
            </a:r>
            <a:endParaRPr lang="nl-NL" sz="4000" b="1" dirty="0">
              <a:latin typeface="CS Avva Shenouda" panose="020B7200000000000000" pitchFamily="34" charset="0"/>
            </a:endParaRP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65073" y="3793545"/>
            <a:ext cx="5058932" cy="2431435"/>
          </a:xfrm>
          <a:prstGeom prst="rect">
            <a:avLst/>
          </a:prstGeom>
        </p:spPr>
        <p:txBody>
          <a:bodyPr wrap="square" anchor="ctr" anchorCtr="0">
            <a:spAutoFit/>
          </a:bodyPr>
          <a:lstStyle/>
          <a:p>
            <a:pPr algn="just" rtl="1"/>
            <a:r>
              <a:rPr lang="ar-AE" sz="3800" b="1" dirty="0">
                <a:latin typeface="Book Antiqua" panose="02040602050305030304" pitchFamily="18" charset="0"/>
              </a:rPr>
              <a:t>نصرخ قائلين: يا ربنا يسوع</a:t>
            </a:r>
            <a:r>
              <a:rPr lang="fr-FR" sz="3800" b="1" dirty="0">
                <a:latin typeface="Book Antiqua" panose="02040602050305030304" pitchFamily="18" charset="0"/>
              </a:rPr>
              <a:t> </a:t>
            </a:r>
            <a:r>
              <a:rPr lang="ar-AE" sz="3800" b="1" dirty="0">
                <a:solidFill>
                  <a:srgbClr val="C00000"/>
                </a:solidFill>
                <a:latin typeface="Book Antiqua" panose="02040602050305030304" pitchFamily="18" charset="0"/>
              </a:rPr>
              <a:t>المسيح</a:t>
            </a:r>
            <a:r>
              <a:rPr lang="fr-FR" sz="3800" b="1" dirty="0">
                <a:solidFill>
                  <a:srgbClr val="C00000"/>
                </a:solidFill>
                <a:latin typeface="Book Antiqua" panose="02040602050305030304" pitchFamily="18" charset="0"/>
              </a:rPr>
              <a:t> </a:t>
            </a:r>
            <a:r>
              <a:rPr lang="ar-AE" sz="3800" b="1" dirty="0">
                <a:solidFill>
                  <a:srgbClr val="C00000"/>
                </a:solidFill>
                <a:latin typeface="Book Antiqua" panose="02040602050305030304" pitchFamily="18" charset="0"/>
              </a:rPr>
              <a:t>الذي صلبت على الصليب وسحقت الشيطان</a:t>
            </a:r>
            <a:r>
              <a:rPr lang="fr-FR" sz="3800" b="1" dirty="0">
                <a:solidFill>
                  <a:srgbClr val="C00000"/>
                </a:solidFill>
                <a:latin typeface="Book Antiqua" panose="02040602050305030304" pitchFamily="18" charset="0"/>
              </a:rPr>
              <a:t> </a:t>
            </a:r>
            <a:r>
              <a:rPr lang="ar-AE" sz="3800" b="1" dirty="0">
                <a:solidFill>
                  <a:srgbClr val="C00000"/>
                </a:solidFill>
                <a:latin typeface="Book Antiqua" panose="02040602050305030304" pitchFamily="18" charset="0"/>
              </a:rPr>
              <a:t>تحت أقدامنا.</a:t>
            </a:r>
            <a:r>
              <a:rPr lang="fr-FR" sz="3800" b="1" dirty="0">
                <a:solidFill>
                  <a:srgbClr val="C00000"/>
                </a:solidFill>
                <a:latin typeface="Book Antiqua" panose="02040602050305030304" pitchFamily="18" charset="0"/>
              </a:rPr>
              <a:t> </a:t>
            </a:r>
            <a:r>
              <a:rPr lang="ar-AE" sz="3800" b="1" dirty="0">
                <a:latin typeface="Book Antiqua" panose="02040602050305030304" pitchFamily="18" charset="0"/>
              </a:rPr>
              <a:t>خلصنا </a:t>
            </a:r>
            <a:r>
              <a:rPr lang="ar-AE" sz="3800" b="1" dirty="0" err="1">
                <a:latin typeface="Book Antiqua" panose="02040602050305030304" pitchFamily="18" charset="0"/>
              </a:rPr>
              <a:t>وإرحمنا</a:t>
            </a:r>
            <a:endParaRPr lang="ar-AE" sz="3800" b="1" dirty="0">
              <a:latin typeface="Book Antiqua" panose="02040602050305030304" pitchFamily="18" charset="0"/>
            </a:endParaRPr>
          </a:p>
        </p:txBody>
      </p:sp>
      <p:sp>
        <p:nvSpPr>
          <p:cNvPr id="2" name="Rectangle 1">
            <a:hlinkClick r:id="rId3" action="ppaction://hlinksldjump"/>
            <a:extLst>
              <a:ext uri="{FF2B5EF4-FFF2-40B4-BE49-F238E27FC236}">
                <a16:creationId xmlns:a16="http://schemas.microsoft.com/office/drawing/2014/main" id="{EDBA1956-1DCD-41E1-866D-76291B689F28}"/>
              </a:ext>
            </a:extLst>
          </p:cNvPr>
          <p:cNvSpPr/>
          <p:nvPr/>
        </p:nvSpPr>
        <p:spPr>
          <a:xfrm>
            <a:off x="5624430" y="6064063"/>
            <a:ext cx="1589649" cy="377815"/>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dirty="0" err="1">
                <a:ln w="0"/>
                <a:solidFill>
                  <a:schemeClr val="tx1"/>
                </a:solidFill>
                <a:effectLst>
                  <a:outerShdw blurRad="38100" dist="19050" dir="2700000" algn="tl" rotWithShape="0">
                    <a:schemeClr val="dk1">
                      <a:alpha val="40000"/>
                    </a:schemeClr>
                  </a:outerShdw>
                </a:effectLst>
                <a:latin typeface="CS Avva Shenouda" panose="020B7200000000000000" pitchFamily="34" charset="0"/>
              </a:rPr>
              <a:t>Ak</a:t>
            </a:r>
            <a:r>
              <a:rPr lang="nl-NL" dirty="0">
                <a:ln w="0"/>
                <a:solidFill>
                  <a:schemeClr val="tx1"/>
                </a:solidFill>
                <a:effectLst>
                  <a:outerShdw blurRad="38100" dist="19050" dir="2700000" algn="tl" rotWithShape="0">
                    <a:schemeClr val="dk1">
                      <a:alpha val="40000"/>
                    </a:schemeClr>
                  </a:outerShdw>
                </a:effectLst>
                <a:latin typeface="CS Avva Shenouda" panose="020B7200000000000000" pitchFamily="34" charset="0"/>
              </a:rPr>
              <a:t>[i</a:t>
            </a:r>
            <a:endParaRPr lang="fr-FR"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660926273"/>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buNone/>
            </a:pPr>
            <a:r>
              <a:rPr lang="fr-FR" sz="3600" b="1" dirty="0">
                <a:latin typeface="Book Antiqua" panose="02040602050305030304" pitchFamily="18" charset="0"/>
              </a:rPr>
              <a:t>Tu as obtenu la grâce de Moïse, la prêtrise de Melchisédech, l’âge de Jacob et la longue vie de Mathusalem</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832822"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err="1">
                <a:latin typeface="CS Avva Shenouda" panose="020B7200000000000000" pitchFamily="34" charset="0"/>
              </a:rPr>
              <a:t>Ak</a:t>
            </a:r>
            <a:r>
              <a:rPr lang="nl-NL" sz="4800" b="1" dirty="0">
                <a:latin typeface="CS Avva Shenouda" panose="020B7200000000000000" pitchFamily="34" charset="0"/>
              </a:rPr>
              <a:t>[i `</a:t>
            </a:r>
            <a:r>
              <a:rPr lang="nl-NL" sz="4800" b="1" dirty="0" err="1">
                <a:latin typeface="CS Avva Shenouda" panose="020B7200000000000000" pitchFamily="34" charset="0"/>
              </a:rPr>
              <a:t>t,aric</a:t>
            </a:r>
            <a:r>
              <a:rPr lang="nl-NL" sz="4800" b="1" dirty="0">
                <a:latin typeface="CS Avva Shenouda" panose="020B7200000000000000" pitchFamily="34" charset="0"/>
              </a:rPr>
              <a:t> `</a:t>
            </a:r>
            <a:r>
              <a:rPr lang="nl-NL" sz="4800" b="1" dirty="0" err="1">
                <a:latin typeface="CS Avva Shenouda" panose="020B7200000000000000" pitchFamily="34" charset="0"/>
              </a:rPr>
              <a:t>mMw`ucyc</a:t>
            </a:r>
            <a:r>
              <a:rPr lang="nl-NL" sz="4800" b="1" dirty="0">
                <a:latin typeface="CS Avva Shenouda" panose="020B7200000000000000" pitchFamily="34" charset="0"/>
              </a:rPr>
              <a:t>@ ]</a:t>
            </a:r>
            <a:r>
              <a:rPr lang="nl-NL" sz="4800" b="1" dirty="0" err="1">
                <a:latin typeface="CS Avva Shenouda" panose="020B7200000000000000" pitchFamily="34" charset="0"/>
              </a:rPr>
              <a:t>met`ouyb</a:t>
            </a:r>
            <a:r>
              <a:rPr lang="nl-NL" sz="4800" b="1" dirty="0">
                <a:latin typeface="CS Avva Shenouda" panose="020B7200000000000000" pitchFamily="34" charset="0"/>
              </a:rPr>
              <a:t> `</a:t>
            </a:r>
            <a:r>
              <a:rPr lang="nl-NL" sz="4800" b="1" dirty="0" err="1">
                <a:latin typeface="CS Avva Shenouda" panose="020B7200000000000000" pitchFamily="34" charset="0"/>
              </a:rPr>
              <a:t>nte</a:t>
            </a:r>
            <a:r>
              <a:rPr lang="nl-NL" sz="4800" b="1" dirty="0">
                <a:latin typeface="CS Avva Shenouda" panose="020B7200000000000000" pitchFamily="34" charset="0"/>
              </a:rPr>
              <a:t> </a:t>
            </a:r>
            <a:r>
              <a:rPr lang="nl-NL" sz="4800" b="1" dirty="0" err="1">
                <a:latin typeface="CS Avva Shenouda" panose="020B7200000000000000" pitchFamily="34" charset="0"/>
              </a:rPr>
              <a:t>Mel,icadek</a:t>
            </a:r>
            <a:r>
              <a:rPr lang="nl-NL" sz="4800" b="1" dirty="0">
                <a:latin typeface="CS Avva Shenouda" panose="020B7200000000000000" pitchFamily="34" charset="0"/>
              </a:rPr>
              <a:t>@ ]</a:t>
            </a:r>
            <a:r>
              <a:rPr lang="nl-NL" sz="4800" b="1" dirty="0" err="1">
                <a:latin typeface="CS Avva Shenouda" panose="020B7200000000000000" pitchFamily="34" charset="0"/>
              </a:rPr>
              <a:t>metqellw</a:t>
            </a:r>
            <a:r>
              <a:rPr lang="nl-NL" sz="4800" b="1" dirty="0">
                <a:latin typeface="CS Avva Shenouda" panose="020B7200000000000000" pitchFamily="34" charset="0"/>
              </a:rPr>
              <a:t> `</a:t>
            </a:r>
            <a:r>
              <a:rPr lang="nl-NL" sz="4800" b="1" dirty="0" err="1">
                <a:latin typeface="CS Avva Shenouda" panose="020B7200000000000000" pitchFamily="34" charset="0"/>
              </a:rPr>
              <a:t>nte</a:t>
            </a:r>
            <a:r>
              <a:rPr lang="nl-NL" sz="4800" b="1" dirty="0">
                <a:latin typeface="CS Avva Shenouda" panose="020B7200000000000000" pitchFamily="34" charset="0"/>
              </a:rPr>
              <a:t> </a:t>
            </a:r>
            <a:r>
              <a:rPr lang="nl-NL" sz="4800" b="1" dirty="0" err="1">
                <a:latin typeface="CS Avva Shenouda" panose="020B7200000000000000" pitchFamily="34" charset="0"/>
              </a:rPr>
              <a:t>Iakwb</a:t>
            </a:r>
            <a:r>
              <a:rPr lang="nl-NL" sz="4800" b="1" dirty="0">
                <a:latin typeface="CS Avva Shenouda" panose="020B7200000000000000" pitchFamily="34" charset="0"/>
              </a:rPr>
              <a:t>@ </a:t>
            </a:r>
            <a:r>
              <a:rPr lang="nl-NL" sz="4800" b="1" dirty="0" err="1">
                <a:latin typeface="CS Avva Shenouda" panose="020B7200000000000000" pitchFamily="34" charset="0"/>
              </a:rPr>
              <a:t>pinoj</a:t>
            </a:r>
            <a:r>
              <a:rPr lang="nl-NL" sz="4800" b="1" dirty="0">
                <a:latin typeface="CS Avva Shenouda" panose="020B7200000000000000" pitchFamily="34" charset="0"/>
              </a:rPr>
              <a:t> `</a:t>
            </a:r>
            <a:r>
              <a:rPr lang="nl-NL" sz="4800" b="1" dirty="0" err="1">
                <a:latin typeface="CS Avva Shenouda" panose="020B7200000000000000" pitchFamily="34" charset="0"/>
              </a:rPr>
              <a:t>n`ahi</a:t>
            </a:r>
            <a:r>
              <a:rPr lang="nl-NL" sz="4800" b="1" dirty="0">
                <a:latin typeface="CS Avva Shenouda" panose="020B7200000000000000" pitchFamily="34" charset="0"/>
              </a:rPr>
              <a:t> `</a:t>
            </a:r>
            <a:r>
              <a:rPr lang="nl-NL" sz="4800" b="1" dirty="0" err="1">
                <a:latin typeface="CS Avva Shenouda" panose="020B7200000000000000" pitchFamily="34" charset="0"/>
              </a:rPr>
              <a:t>nte</a:t>
            </a:r>
            <a:r>
              <a:rPr lang="nl-NL" sz="4800" b="1" dirty="0">
                <a:latin typeface="CS Avva Shenouda" panose="020B7200000000000000" pitchFamily="34" charset="0"/>
              </a:rPr>
              <a:t> </a:t>
            </a:r>
            <a:r>
              <a:rPr lang="nl-NL" sz="4800" b="1" dirty="0" err="1">
                <a:latin typeface="CS Avva Shenouda" panose="020B7200000000000000" pitchFamily="34" charset="0"/>
              </a:rPr>
              <a:t>Ma;oucala</a:t>
            </a:r>
            <a:r>
              <a:rPr lang="nl-NL" sz="4800" b="1" dirty="0">
                <a:latin typeface="CS Avva Shenouda" panose="020B7200000000000000" pitchFamily="34" charset="0"/>
              </a:rPr>
              <a:t>@</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3608879"/>
            <a:ext cx="5003866" cy="2800767"/>
          </a:xfrm>
          <a:prstGeom prst="rect">
            <a:avLst/>
          </a:prstGeom>
        </p:spPr>
        <p:txBody>
          <a:bodyPr wrap="square" anchor="ctr" anchorCtr="0">
            <a:spAutoFit/>
          </a:bodyPr>
          <a:lstStyle/>
          <a:p>
            <a:pPr algn="just" rtl="1"/>
            <a:r>
              <a:rPr lang="ar-AE" sz="4400" b="1" dirty="0">
                <a:latin typeface="Book Antiqua" panose="02040602050305030304" pitchFamily="18" charset="0"/>
              </a:rPr>
              <a:t>نلت نعمة موسي، وكهنوت </a:t>
            </a:r>
            <a:r>
              <a:rPr lang="ar-AE" sz="4400" b="1" dirty="0" err="1">
                <a:latin typeface="Book Antiqua" panose="02040602050305030304" pitchFamily="18" charset="0"/>
              </a:rPr>
              <a:t>ملشيصادق</a:t>
            </a:r>
            <a:r>
              <a:rPr lang="ar-AE" sz="4400" b="1" dirty="0">
                <a:latin typeface="Book Antiqua" panose="02040602050305030304" pitchFamily="18" charset="0"/>
              </a:rPr>
              <a:t>، وشيخوخة يعقوب، وطول عمر </a:t>
            </a:r>
            <a:r>
              <a:rPr lang="ar-AE" sz="4400" b="1" dirty="0" err="1">
                <a:latin typeface="Book Antiqua" panose="02040602050305030304" pitchFamily="18" charset="0"/>
              </a:rPr>
              <a:t>متوشالح</a:t>
            </a:r>
            <a:endParaRPr lang="ar-AE" sz="4400" b="1" dirty="0">
              <a:latin typeface="Book Antiqua" panose="02040602050305030304" pitchFamily="18" charset="0"/>
            </a:endParaRPr>
          </a:p>
        </p:txBody>
      </p:sp>
    </p:spTree>
    <p:extLst>
      <p:ext uri="{BB962C8B-B14F-4D97-AF65-F5344CB8AC3E}">
        <p14:creationId xmlns:p14="http://schemas.microsoft.com/office/powerpoint/2010/main" val="95801889"/>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buNone/>
            </a:pPr>
            <a:r>
              <a:rPr lang="fr-FR" sz="3600" b="1" dirty="0">
                <a:latin typeface="Book Antiqua" panose="02040602050305030304" pitchFamily="18" charset="0"/>
              </a:rPr>
              <a:t>l’intelligence de David, la sagesse de Salomon et l’Esprit paraclet qui est descendu sur les apôtres.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832822"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err="1">
                <a:latin typeface="CS Avva Shenouda" panose="020B7200000000000000" pitchFamily="34" charset="0"/>
              </a:rPr>
              <a:t>pika</a:t>
            </a:r>
            <a:r>
              <a:rPr lang="nl-NL" sz="4800" b="1" dirty="0">
                <a:latin typeface="CS Avva Shenouda" panose="020B7200000000000000" pitchFamily="34" charset="0"/>
              </a:rPr>
              <a:t>] </a:t>
            </a:r>
            <a:r>
              <a:rPr lang="nl-NL" sz="4800" b="1" dirty="0" err="1">
                <a:latin typeface="CS Avva Shenouda" panose="020B7200000000000000" pitchFamily="34" charset="0"/>
              </a:rPr>
              <a:t>etcwtp</a:t>
            </a:r>
            <a:r>
              <a:rPr lang="nl-NL" sz="4800" b="1" dirty="0">
                <a:latin typeface="CS Avva Shenouda" panose="020B7200000000000000" pitchFamily="34" charset="0"/>
              </a:rPr>
              <a:t> `</a:t>
            </a:r>
            <a:r>
              <a:rPr lang="nl-NL" sz="4800" b="1" dirty="0" err="1">
                <a:latin typeface="CS Avva Shenouda" panose="020B7200000000000000" pitchFamily="34" charset="0"/>
              </a:rPr>
              <a:t>nte</a:t>
            </a:r>
            <a:r>
              <a:rPr lang="nl-NL" sz="4800" b="1" dirty="0">
                <a:latin typeface="CS Avva Shenouda" panose="020B7200000000000000" pitchFamily="34" charset="0"/>
              </a:rPr>
              <a:t> </a:t>
            </a:r>
            <a:r>
              <a:rPr lang="nl-NL" sz="4800" b="1" dirty="0" err="1">
                <a:latin typeface="CS Avva Shenouda" panose="020B7200000000000000" pitchFamily="34" charset="0"/>
              </a:rPr>
              <a:t>Dauid</a:t>
            </a:r>
            <a:r>
              <a:rPr lang="nl-NL" sz="4800" b="1" dirty="0">
                <a:latin typeface="CS Avva Shenouda" panose="020B7200000000000000" pitchFamily="34" charset="0"/>
              </a:rPr>
              <a:t> @ ]</a:t>
            </a:r>
            <a:r>
              <a:rPr lang="nl-NL" sz="4800" b="1" dirty="0" err="1">
                <a:latin typeface="CS Avva Shenouda" panose="020B7200000000000000" pitchFamily="34" charset="0"/>
              </a:rPr>
              <a:t>covia</a:t>
            </a:r>
            <a:r>
              <a:rPr lang="nl-NL" sz="4800" b="1" dirty="0">
                <a:latin typeface="CS Avva Shenouda" panose="020B7200000000000000" pitchFamily="34" charset="0"/>
              </a:rPr>
              <a:t> `</a:t>
            </a:r>
            <a:r>
              <a:rPr lang="nl-NL" sz="4800" b="1" dirty="0" err="1">
                <a:latin typeface="CS Avva Shenouda" panose="020B7200000000000000" pitchFamily="34" charset="0"/>
              </a:rPr>
              <a:t>nte</a:t>
            </a:r>
            <a:r>
              <a:rPr lang="nl-NL" sz="4800" b="1" dirty="0">
                <a:latin typeface="CS Avva Shenouda" panose="020B7200000000000000" pitchFamily="34" charset="0"/>
              </a:rPr>
              <a:t> </a:t>
            </a:r>
            <a:r>
              <a:rPr lang="nl-NL" sz="4800" b="1" dirty="0" err="1">
                <a:latin typeface="CS Avva Shenouda" panose="020B7200000000000000" pitchFamily="34" charset="0"/>
              </a:rPr>
              <a:t>Colomwn</a:t>
            </a:r>
            <a:r>
              <a:rPr lang="nl-NL" sz="4800" b="1" dirty="0">
                <a:latin typeface="CS Avva Shenouda" panose="020B7200000000000000" pitchFamily="34" charset="0"/>
              </a:rPr>
              <a:t> @ </a:t>
            </a:r>
            <a:r>
              <a:rPr lang="nl-NL" sz="4800" b="1" dirty="0" err="1">
                <a:latin typeface="CS Avva Shenouda" panose="020B7200000000000000" pitchFamily="34" charset="0"/>
              </a:rPr>
              <a:t>pi`Pneuma</a:t>
            </a:r>
            <a:r>
              <a:rPr lang="nl-NL" sz="4800" b="1" dirty="0">
                <a:latin typeface="CS Avva Shenouda" panose="020B7200000000000000" pitchFamily="34" charset="0"/>
              </a:rPr>
              <a:t> `</a:t>
            </a:r>
            <a:r>
              <a:rPr lang="nl-NL" sz="4800" b="1" dirty="0" err="1">
                <a:latin typeface="CS Avva Shenouda" panose="020B7200000000000000" pitchFamily="34" charset="0"/>
              </a:rPr>
              <a:t>mParaklyton</a:t>
            </a:r>
            <a:r>
              <a:rPr lang="nl-NL" sz="4800" b="1" dirty="0">
                <a:latin typeface="CS Avva Shenouda" panose="020B7200000000000000" pitchFamily="34" charset="0"/>
              </a:rPr>
              <a:t> </a:t>
            </a:r>
            <a:r>
              <a:rPr lang="nl-NL" sz="4800" b="1" dirty="0" err="1">
                <a:latin typeface="CS Avva Shenouda" panose="020B7200000000000000" pitchFamily="34" charset="0"/>
              </a:rPr>
              <a:t>vy`etaf`i</a:t>
            </a:r>
            <a:r>
              <a:rPr lang="nl-NL" sz="4800" b="1" dirty="0">
                <a:latin typeface="CS Avva Shenouda" panose="020B7200000000000000" pitchFamily="34" charset="0"/>
              </a:rPr>
              <a:t> `</a:t>
            </a:r>
            <a:r>
              <a:rPr lang="nl-NL" sz="4800" b="1" dirty="0" err="1">
                <a:latin typeface="CS Avva Shenouda" panose="020B7200000000000000" pitchFamily="34" charset="0"/>
              </a:rPr>
              <a:t>ejen</a:t>
            </a:r>
            <a:r>
              <a:rPr lang="nl-NL" sz="4800" b="1" dirty="0">
                <a:latin typeface="CS Avva Shenouda" panose="020B7200000000000000" pitchFamily="34" charset="0"/>
              </a:rPr>
              <a:t> </a:t>
            </a:r>
            <a:r>
              <a:rPr lang="nl-NL" sz="4800" b="1" dirty="0" err="1">
                <a:latin typeface="CS Avva Shenouda" panose="020B7200000000000000" pitchFamily="34" charset="0"/>
              </a:rPr>
              <a:t>ni`apoctoloc</a:t>
            </a:r>
            <a:endParaRPr lang="nl-NL" sz="4800" b="1" dirty="0">
              <a:latin typeface="CS Avva Shenouda" panose="020B7200000000000000" pitchFamily="34" charset="0"/>
            </a:endParaRP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3608879"/>
            <a:ext cx="5003866" cy="2800767"/>
          </a:xfrm>
          <a:prstGeom prst="rect">
            <a:avLst/>
          </a:prstGeom>
        </p:spPr>
        <p:txBody>
          <a:bodyPr wrap="square" anchor="ctr" anchorCtr="0">
            <a:spAutoFit/>
          </a:bodyPr>
          <a:lstStyle/>
          <a:p>
            <a:pPr algn="just" rtl="1"/>
            <a:r>
              <a:rPr lang="ar-AE" sz="4400" b="1" dirty="0">
                <a:latin typeface="Book Antiqua" panose="02040602050305030304" pitchFamily="18" charset="0"/>
              </a:rPr>
              <a:t>والفهم المختار الذي لداود، وحكمة سليمان، والروح المعزي الذي حلَّ علي الرسل</a:t>
            </a:r>
          </a:p>
        </p:txBody>
      </p:sp>
    </p:spTree>
    <p:extLst>
      <p:ext uri="{BB962C8B-B14F-4D97-AF65-F5344CB8AC3E}">
        <p14:creationId xmlns:p14="http://schemas.microsoft.com/office/powerpoint/2010/main" val="3680903620"/>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buNone/>
            </a:pPr>
            <a:r>
              <a:rPr lang="fr-FR" sz="3600" b="1" dirty="0">
                <a:latin typeface="Book Antiqua" panose="02040602050305030304" pitchFamily="18" charset="0"/>
              </a:rPr>
              <a:t>Le Seigneur garde la vie et le relèvement de notre bienheureux père, le grand prêtre, le pape </a:t>
            </a:r>
            <a:r>
              <a:rPr lang="fr-FR" sz="3600" b="1" dirty="0" err="1">
                <a:latin typeface="Book Antiqua" panose="02040602050305030304" pitchFamily="18" charset="0"/>
              </a:rPr>
              <a:t>anba</a:t>
            </a:r>
            <a:r>
              <a:rPr lang="fr-FR" sz="3600" b="1" dirty="0">
                <a:latin typeface="Book Antiqua" panose="02040602050305030304" pitchFamily="18" charset="0"/>
              </a:rPr>
              <a:t> (…)</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832822"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a:latin typeface="CS Avva Shenouda" panose="020B7200000000000000" pitchFamily="34" charset="0"/>
              </a:rPr>
              <a:t>P=o=c </a:t>
            </a:r>
            <a:r>
              <a:rPr lang="nl-NL" sz="4800" b="1" dirty="0" err="1">
                <a:latin typeface="CS Avva Shenouda" panose="020B7200000000000000" pitchFamily="34" charset="0"/>
              </a:rPr>
              <a:t>ef`e`areh</a:t>
            </a:r>
            <a:r>
              <a:rPr lang="nl-NL" sz="4800" b="1" dirty="0">
                <a:latin typeface="CS Avva Shenouda" panose="020B7200000000000000" pitchFamily="34" charset="0"/>
              </a:rPr>
              <a:t> </a:t>
            </a:r>
            <a:r>
              <a:rPr lang="nl-NL" sz="4800" b="1" dirty="0" err="1">
                <a:latin typeface="CS Avva Shenouda" panose="020B7200000000000000" pitchFamily="34" charset="0"/>
              </a:rPr>
              <a:t>ep`wnq</a:t>
            </a:r>
            <a:r>
              <a:rPr lang="nl-NL" sz="4800" b="1" dirty="0">
                <a:latin typeface="CS Avva Shenouda" panose="020B7200000000000000" pitchFamily="34" charset="0"/>
              </a:rPr>
              <a:t> @ </a:t>
            </a:r>
            <a:r>
              <a:rPr lang="nl-NL" sz="4800" b="1" dirty="0" err="1">
                <a:latin typeface="CS Avva Shenouda" panose="020B7200000000000000" pitchFamily="34" charset="0"/>
              </a:rPr>
              <a:t>nem</a:t>
            </a:r>
            <a:r>
              <a:rPr lang="nl-NL" sz="4800" b="1" dirty="0">
                <a:latin typeface="CS Avva Shenouda" panose="020B7200000000000000" pitchFamily="34" charset="0"/>
              </a:rPr>
              <a:t> `</a:t>
            </a:r>
            <a:r>
              <a:rPr lang="nl-NL" sz="4800" b="1" dirty="0" err="1">
                <a:latin typeface="CS Avva Shenouda" panose="020B7200000000000000" pitchFamily="34" charset="0"/>
              </a:rPr>
              <a:t>ptaho</a:t>
            </a:r>
            <a:r>
              <a:rPr lang="nl-NL" sz="4800" b="1" dirty="0">
                <a:latin typeface="CS Avva Shenouda" panose="020B7200000000000000" pitchFamily="34" charset="0"/>
              </a:rPr>
              <a:t> `</a:t>
            </a:r>
            <a:r>
              <a:rPr lang="nl-NL" sz="4800" b="1" dirty="0" err="1">
                <a:latin typeface="CS Avva Shenouda" panose="020B7200000000000000" pitchFamily="34" charset="0"/>
              </a:rPr>
              <a:t>eratf</a:t>
            </a:r>
            <a:r>
              <a:rPr lang="nl-NL" sz="4800" b="1" dirty="0">
                <a:latin typeface="CS Avva Shenouda" panose="020B7200000000000000" pitchFamily="34" charset="0"/>
              </a:rPr>
              <a:t> @  `</a:t>
            </a:r>
            <a:r>
              <a:rPr lang="nl-NL" sz="4800" b="1" dirty="0" err="1">
                <a:latin typeface="CS Avva Shenouda" panose="020B7200000000000000" pitchFamily="34" charset="0"/>
              </a:rPr>
              <a:t>mpeniwt</a:t>
            </a:r>
            <a:r>
              <a:rPr lang="nl-NL" sz="4800" b="1" dirty="0">
                <a:latin typeface="CS Avva Shenouda" panose="020B7200000000000000" pitchFamily="34" charset="0"/>
              </a:rPr>
              <a:t> </a:t>
            </a:r>
            <a:r>
              <a:rPr lang="nl-NL" sz="4800" b="1" dirty="0" err="1">
                <a:latin typeface="CS Avva Shenouda" panose="020B7200000000000000" pitchFamily="34" charset="0"/>
              </a:rPr>
              <a:t>ettaiyout</a:t>
            </a:r>
            <a:r>
              <a:rPr lang="nl-NL" sz="4800" b="1" dirty="0">
                <a:latin typeface="CS Avva Shenouda" panose="020B7200000000000000" pitchFamily="34" charset="0"/>
              </a:rPr>
              <a:t> `</a:t>
            </a:r>
            <a:r>
              <a:rPr lang="nl-NL" sz="4800" b="1" dirty="0" err="1">
                <a:latin typeface="CS Avva Shenouda" panose="020B7200000000000000" pitchFamily="34" charset="0"/>
              </a:rPr>
              <a:t>n`ar,y`ereuc</a:t>
            </a:r>
            <a:r>
              <a:rPr lang="nl-NL" sz="4800" b="1" dirty="0">
                <a:latin typeface="CS Avva Shenouda" panose="020B7200000000000000" pitchFamily="34" charset="0"/>
              </a:rPr>
              <a:t> @ papa </a:t>
            </a:r>
            <a:r>
              <a:rPr lang="nl-NL" sz="4800" b="1" dirty="0" err="1">
                <a:latin typeface="CS Avva Shenouda" panose="020B7200000000000000" pitchFamily="34" charset="0"/>
              </a:rPr>
              <a:t>abba</a:t>
            </a:r>
            <a:r>
              <a:rPr lang="nl-NL" sz="4800" b="1" dirty="0">
                <a:latin typeface="CS Avva Shenouda" panose="020B7200000000000000" pitchFamily="34" charset="0"/>
              </a:rPr>
              <a:t> (...).</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3947433"/>
            <a:ext cx="5003866" cy="2123658"/>
          </a:xfrm>
          <a:prstGeom prst="rect">
            <a:avLst/>
          </a:prstGeom>
        </p:spPr>
        <p:txBody>
          <a:bodyPr wrap="square" anchor="ctr" anchorCtr="0">
            <a:spAutoFit/>
          </a:bodyPr>
          <a:lstStyle/>
          <a:p>
            <a:pPr algn="just" rtl="1"/>
            <a:r>
              <a:rPr lang="ar-AE" sz="4400" b="1" dirty="0">
                <a:latin typeface="Book Antiqua" panose="02040602050305030304" pitchFamily="18" charset="0"/>
              </a:rPr>
              <a:t>الرب يحفظ حياة وقيام أبينا المكرم رئيس الكهنة البابا أنبا …</a:t>
            </a:r>
          </a:p>
        </p:txBody>
      </p:sp>
    </p:spTree>
    <p:extLst>
      <p:ext uri="{BB962C8B-B14F-4D97-AF65-F5344CB8AC3E}">
        <p14:creationId xmlns:p14="http://schemas.microsoft.com/office/powerpoint/2010/main" val="598970819"/>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buNone/>
            </a:pPr>
            <a:r>
              <a:rPr lang="fr-FR" sz="3600" b="1" dirty="0">
                <a:latin typeface="Book Antiqua" panose="02040602050305030304" pitchFamily="18" charset="0"/>
              </a:rPr>
              <a:t>Et notre bienheureux père </a:t>
            </a:r>
          </a:p>
          <a:p>
            <a:pPr marL="0" indent="0" algn="just">
              <a:buNone/>
            </a:pPr>
            <a:r>
              <a:rPr lang="fr-FR" sz="3600" b="1" dirty="0">
                <a:latin typeface="Book Antiqua" panose="02040602050305030304" pitchFamily="18" charset="0"/>
              </a:rPr>
              <a:t>l’évêque (le métropolite) </a:t>
            </a:r>
            <a:r>
              <a:rPr lang="fr-FR" sz="3600" b="1" dirty="0" err="1">
                <a:latin typeface="Book Antiqua" panose="02040602050305030304" pitchFamily="18" charset="0"/>
              </a:rPr>
              <a:t>Anba</a:t>
            </a:r>
            <a:r>
              <a:rPr lang="fr-FR" sz="3600" b="1" dirty="0">
                <a:latin typeface="Book Antiqua" panose="02040602050305030304" pitchFamily="18" charset="0"/>
              </a:rPr>
              <a:t> (…)</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832822"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err="1">
                <a:latin typeface="CS Avva Shenouda" panose="020B7200000000000000" pitchFamily="34" charset="0"/>
              </a:rPr>
              <a:t>Nem</a:t>
            </a:r>
            <a:r>
              <a:rPr lang="nl-NL" sz="4800" b="1" dirty="0">
                <a:latin typeface="CS Avva Shenouda" panose="020B7200000000000000" pitchFamily="34" charset="0"/>
              </a:rPr>
              <a:t>     </a:t>
            </a:r>
            <a:r>
              <a:rPr lang="nl-NL" sz="4800" b="1" dirty="0" err="1">
                <a:latin typeface="CS Avva Shenouda" panose="020B7200000000000000" pitchFamily="34" charset="0"/>
              </a:rPr>
              <a:t>peniwt</a:t>
            </a:r>
            <a:r>
              <a:rPr lang="nl-NL" sz="4800" b="1" dirty="0">
                <a:latin typeface="CS Avva Shenouda" panose="020B7200000000000000" pitchFamily="34" charset="0"/>
              </a:rPr>
              <a:t> `</a:t>
            </a:r>
            <a:r>
              <a:rPr lang="nl-NL" sz="4800" b="1" dirty="0" err="1">
                <a:latin typeface="CS Avva Shenouda" panose="020B7200000000000000" pitchFamily="34" charset="0"/>
              </a:rPr>
              <a:t>n`epickopoc</a:t>
            </a:r>
            <a:r>
              <a:rPr lang="nl-NL" sz="4800" b="1" dirty="0">
                <a:latin typeface="CS Avva Shenouda" panose="020B7200000000000000" pitchFamily="34" charset="0"/>
              </a:rPr>
              <a:t> (`</a:t>
            </a:r>
            <a:r>
              <a:rPr lang="nl-NL" sz="4800" b="1" dirty="0" err="1">
                <a:latin typeface="CS Avva Shenouda" panose="020B7200000000000000" pitchFamily="34" charset="0"/>
              </a:rPr>
              <a:t>mmytropolityc</a:t>
            </a:r>
            <a:r>
              <a:rPr lang="nl-NL" sz="4800" b="1" dirty="0">
                <a:latin typeface="CS Avva Shenouda" panose="020B7200000000000000" pitchFamily="34" charset="0"/>
              </a:rPr>
              <a:t>) </a:t>
            </a:r>
            <a:r>
              <a:rPr lang="nl-NL" sz="4800" b="1" dirty="0" err="1">
                <a:latin typeface="CS Avva Shenouda" panose="020B7200000000000000" pitchFamily="34" charset="0"/>
              </a:rPr>
              <a:t>abba</a:t>
            </a:r>
            <a:r>
              <a:rPr lang="nl-NL" sz="4800" b="1" dirty="0">
                <a:latin typeface="CS Avva Shenouda" panose="020B7200000000000000" pitchFamily="34" charset="0"/>
              </a:rPr>
              <a:t> (...)</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4285987"/>
            <a:ext cx="5003866" cy="1446550"/>
          </a:xfrm>
          <a:prstGeom prst="rect">
            <a:avLst/>
          </a:prstGeom>
        </p:spPr>
        <p:txBody>
          <a:bodyPr wrap="square" anchor="ctr" anchorCtr="0">
            <a:spAutoFit/>
          </a:bodyPr>
          <a:lstStyle/>
          <a:p>
            <a:pPr algn="just" rtl="1"/>
            <a:r>
              <a:rPr lang="ar-AE" sz="4400" b="1" dirty="0">
                <a:latin typeface="Book Antiqua" panose="02040602050305030304" pitchFamily="18" charset="0"/>
              </a:rPr>
              <a:t>وأبينا الأسقف</a:t>
            </a:r>
            <a:r>
              <a:rPr lang="fr-FR" sz="4400" b="1" dirty="0">
                <a:latin typeface="Book Antiqua" panose="02040602050305030304" pitchFamily="18" charset="0"/>
              </a:rPr>
              <a:t> </a:t>
            </a:r>
            <a:r>
              <a:rPr lang="ar-AE" sz="4400" b="1" dirty="0">
                <a:latin typeface="Book Antiqua" panose="02040602050305030304" pitchFamily="18" charset="0"/>
              </a:rPr>
              <a:t>(المطران) أنبا…</a:t>
            </a:r>
          </a:p>
        </p:txBody>
      </p:sp>
    </p:spTree>
    <p:extLst>
      <p:ext uri="{BB962C8B-B14F-4D97-AF65-F5344CB8AC3E}">
        <p14:creationId xmlns:p14="http://schemas.microsoft.com/office/powerpoint/2010/main" val="1740328170"/>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602807"/>
            <a:ext cx="5867221" cy="2907171"/>
          </a:xfrm>
        </p:spPr>
        <p:txBody>
          <a:bodyPr numCol="1" spcCol="72000" anchor="ctr">
            <a:noAutofit/>
          </a:bodyPr>
          <a:lstStyle/>
          <a:p>
            <a:pPr marL="0" indent="0" algn="just">
              <a:buNone/>
            </a:pPr>
            <a:r>
              <a:rPr lang="fr-FR" sz="3600" b="1" dirty="0">
                <a:latin typeface="Book Antiqua" panose="02040602050305030304" pitchFamily="18" charset="0"/>
              </a:rPr>
              <a:t>Le Dieu du ciel le(s) maintienne(nt) sur son (leurs) trône(s) de nombreuses années paisibles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684431"/>
            <a:ext cx="10832822" cy="290717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a:latin typeface="CS Avva Shenouda" panose="020B7200000000000000" pitchFamily="34" charset="0"/>
              </a:rPr>
              <a:t>V] `</a:t>
            </a:r>
            <a:r>
              <a:rPr lang="nl-NL" sz="4800" b="1" dirty="0" err="1">
                <a:latin typeface="CS Avva Shenouda" panose="020B7200000000000000" pitchFamily="34" charset="0"/>
              </a:rPr>
              <a:t>nte</a:t>
            </a:r>
            <a:r>
              <a:rPr lang="nl-NL" sz="4800" b="1" dirty="0">
                <a:latin typeface="CS Avva Shenouda" panose="020B7200000000000000" pitchFamily="34" charset="0"/>
              </a:rPr>
              <a:t> `</a:t>
            </a:r>
            <a:r>
              <a:rPr lang="nl-NL" sz="4800" b="1" dirty="0" err="1">
                <a:latin typeface="CS Avva Shenouda" panose="020B7200000000000000" pitchFamily="34" charset="0"/>
              </a:rPr>
              <a:t>tve</a:t>
            </a:r>
            <a:r>
              <a:rPr lang="nl-NL" sz="4800" b="1" dirty="0">
                <a:latin typeface="CS Avva Shenouda" panose="020B7200000000000000" pitchFamily="34" charset="0"/>
              </a:rPr>
              <a:t> </a:t>
            </a:r>
            <a:r>
              <a:rPr lang="nl-NL" sz="4800" b="1" dirty="0" err="1">
                <a:latin typeface="CS Avva Shenouda" panose="020B7200000000000000" pitchFamily="34" charset="0"/>
              </a:rPr>
              <a:t>ef`etajrof</a:t>
            </a:r>
            <a:r>
              <a:rPr lang="nl-NL" sz="4800" b="1" dirty="0">
                <a:latin typeface="CS Avva Shenouda" panose="020B7200000000000000" pitchFamily="34" charset="0"/>
              </a:rPr>
              <a:t> (</a:t>
            </a:r>
            <a:r>
              <a:rPr lang="nl-NL" sz="4800" b="1" dirty="0" err="1">
                <a:latin typeface="CS Avva Shenouda" panose="020B7200000000000000" pitchFamily="34" charset="0"/>
              </a:rPr>
              <a:t>ef`etajro`ou</a:t>
            </a:r>
            <a:r>
              <a:rPr lang="nl-NL" sz="4800" b="1" dirty="0">
                <a:latin typeface="CS Avva Shenouda" panose="020B7200000000000000" pitchFamily="34" charset="0"/>
              </a:rPr>
              <a:t>) hijen </a:t>
            </a:r>
            <a:r>
              <a:rPr lang="nl-NL" sz="4800" b="1" dirty="0" err="1">
                <a:latin typeface="CS Avva Shenouda" panose="020B7200000000000000" pitchFamily="34" charset="0"/>
              </a:rPr>
              <a:t>pef</a:t>
            </a:r>
            <a:r>
              <a:rPr lang="nl-NL" sz="4800" b="1" dirty="0">
                <a:latin typeface="CS Avva Shenouda" panose="020B7200000000000000" pitchFamily="34" charset="0"/>
              </a:rPr>
              <a:t>`;</a:t>
            </a:r>
            <a:r>
              <a:rPr lang="nl-NL" sz="4800" b="1" dirty="0" err="1">
                <a:latin typeface="CS Avva Shenouda" panose="020B7200000000000000" pitchFamily="34" charset="0"/>
              </a:rPr>
              <a:t>ronoc</a:t>
            </a:r>
            <a:r>
              <a:rPr lang="nl-NL" sz="4800" b="1" dirty="0">
                <a:latin typeface="CS Avva Shenouda" panose="020B7200000000000000" pitchFamily="34" charset="0"/>
              </a:rPr>
              <a:t> (nou`;</a:t>
            </a:r>
            <a:r>
              <a:rPr lang="nl-NL" sz="4800" b="1" dirty="0" err="1">
                <a:latin typeface="CS Avva Shenouda" panose="020B7200000000000000" pitchFamily="34" charset="0"/>
              </a:rPr>
              <a:t>ronoc</a:t>
            </a:r>
            <a:r>
              <a:rPr lang="nl-NL" sz="4800" b="1" dirty="0">
                <a:latin typeface="CS Avva Shenouda" panose="020B7200000000000000" pitchFamily="34" charset="0"/>
              </a:rPr>
              <a:t>) `</a:t>
            </a:r>
            <a:r>
              <a:rPr lang="nl-NL" sz="4800" b="1" dirty="0" err="1">
                <a:latin typeface="CS Avva Shenouda" panose="020B7200000000000000" pitchFamily="34" charset="0"/>
              </a:rPr>
              <a:t>nhanmys</a:t>
            </a:r>
            <a:r>
              <a:rPr lang="nl-NL" sz="4800" b="1" dirty="0">
                <a:latin typeface="CS Avva Shenouda" panose="020B7200000000000000" pitchFamily="34" charset="0"/>
              </a:rPr>
              <a:t> `</a:t>
            </a:r>
            <a:r>
              <a:rPr lang="nl-NL" sz="4800" b="1" dirty="0" err="1">
                <a:latin typeface="CS Avva Shenouda" panose="020B7200000000000000" pitchFamily="34" charset="0"/>
              </a:rPr>
              <a:t>nrompi</a:t>
            </a:r>
            <a:r>
              <a:rPr lang="nl-NL" sz="4800" b="1" dirty="0">
                <a:latin typeface="CS Avva Shenouda" panose="020B7200000000000000" pitchFamily="34" charset="0"/>
              </a:rPr>
              <a:t> </a:t>
            </a:r>
            <a:r>
              <a:rPr lang="nl-NL" sz="4800" b="1" dirty="0" err="1">
                <a:latin typeface="CS Avva Shenouda" panose="020B7200000000000000" pitchFamily="34" charset="0"/>
              </a:rPr>
              <a:t>nem</a:t>
            </a:r>
            <a:r>
              <a:rPr lang="nl-NL" sz="4800" b="1" dirty="0">
                <a:latin typeface="CS Avva Shenouda" panose="020B7200000000000000" pitchFamily="34" charset="0"/>
              </a:rPr>
              <a:t> </a:t>
            </a:r>
            <a:r>
              <a:rPr lang="nl-NL" sz="4800" b="1" dirty="0" err="1">
                <a:latin typeface="CS Avva Shenouda" panose="020B7200000000000000" pitchFamily="34" charset="0"/>
              </a:rPr>
              <a:t>hancyou</a:t>
            </a:r>
            <a:r>
              <a:rPr lang="nl-NL" sz="4800" b="1" dirty="0">
                <a:latin typeface="CS Avva Shenouda" panose="020B7200000000000000" pitchFamily="34" charset="0"/>
              </a:rPr>
              <a:t> `</a:t>
            </a:r>
            <a:r>
              <a:rPr lang="nl-NL" sz="4800" b="1" dirty="0" err="1">
                <a:latin typeface="CS Avva Shenouda" panose="020B7200000000000000" pitchFamily="34" charset="0"/>
              </a:rPr>
              <a:t>nhirynikon</a:t>
            </a:r>
            <a:r>
              <a:rPr lang="nl-NL" sz="4800" b="1" dirty="0">
                <a:latin typeface="CS Avva Shenouda" panose="020B7200000000000000" pitchFamily="34" charset="0"/>
              </a:rPr>
              <a:t>. </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3608879"/>
            <a:ext cx="5003866" cy="2800767"/>
          </a:xfrm>
          <a:prstGeom prst="rect">
            <a:avLst/>
          </a:prstGeom>
        </p:spPr>
        <p:txBody>
          <a:bodyPr wrap="square" anchor="ctr" anchorCtr="0">
            <a:spAutoFit/>
          </a:bodyPr>
          <a:lstStyle/>
          <a:p>
            <a:pPr algn="just" rtl="1"/>
            <a:r>
              <a:rPr lang="ar-AE" sz="4400" b="1" dirty="0">
                <a:latin typeface="Book Antiqua" panose="02040602050305030304" pitchFamily="18" charset="0"/>
              </a:rPr>
              <a:t>إله السماء يثبته (يثبتهم) علي كرسيه (كرسيهم)، سنين كثيرة وأزمنة سلامية</a:t>
            </a:r>
          </a:p>
        </p:txBody>
      </p:sp>
    </p:spTree>
    <p:extLst>
      <p:ext uri="{BB962C8B-B14F-4D97-AF65-F5344CB8AC3E}">
        <p14:creationId xmlns:p14="http://schemas.microsoft.com/office/powerpoint/2010/main" val="1439638353"/>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buNone/>
            </a:pPr>
            <a:r>
              <a:rPr lang="fr-FR" sz="3600" b="1" dirty="0">
                <a:latin typeface="Book Antiqua" panose="02040602050305030304" pitchFamily="18" charset="0"/>
              </a:rPr>
              <a:t>et qu’il lui (leur) soumette tous ses (leurs) ennemis rapidement.</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832822"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err="1">
                <a:latin typeface="CS Avva Shenouda" panose="020B7200000000000000" pitchFamily="34" charset="0"/>
              </a:rPr>
              <a:t>Ntef;ebio</a:t>
            </a:r>
            <a:r>
              <a:rPr lang="nl-NL" sz="4800" b="1" dirty="0">
                <a:latin typeface="CS Avva Shenouda" panose="020B7200000000000000" pitchFamily="34" charset="0"/>
              </a:rPr>
              <a:t> `</a:t>
            </a:r>
            <a:r>
              <a:rPr lang="nl-NL" sz="4800" b="1" dirty="0" err="1">
                <a:latin typeface="CS Avva Shenouda" panose="020B7200000000000000" pitchFamily="34" charset="0"/>
              </a:rPr>
              <a:t>nefjaji</a:t>
            </a:r>
            <a:r>
              <a:rPr lang="nl-NL" sz="4800" b="1" dirty="0">
                <a:latin typeface="CS Avva Shenouda" panose="020B7200000000000000" pitchFamily="34" charset="0"/>
              </a:rPr>
              <a:t> (`</a:t>
            </a:r>
            <a:r>
              <a:rPr lang="nl-NL" sz="4800" b="1" dirty="0" err="1">
                <a:latin typeface="CS Avva Shenouda" panose="020B7200000000000000" pitchFamily="34" charset="0"/>
              </a:rPr>
              <a:t>nnoujaji</a:t>
            </a:r>
            <a:r>
              <a:rPr lang="nl-NL" sz="4800" b="1" dirty="0">
                <a:latin typeface="CS Avva Shenouda" panose="020B7200000000000000" pitchFamily="34" charset="0"/>
              </a:rPr>
              <a:t>) </a:t>
            </a:r>
            <a:r>
              <a:rPr lang="nl-NL" sz="4800" b="1" dirty="0" err="1">
                <a:latin typeface="CS Avva Shenouda" panose="020B7200000000000000" pitchFamily="34" charset="0"/>
              </a:rPr>
              <a:t>tyrou</a:t>
            </a:r>
            <a:r>
              <a:rPr lang="nl-NL" sz="4800" b="1" dirty="0">
                <a:latin typeface="CS Avva Shenouda" panose="020B7200000000000000" pitchFamily="34" charset="0"/>
              </a:rPr>
              <a:t> </a:t>
            </a:r>
            <a:r>
              <a:rPr lang="nl-NL" sz="4800" b="1" dirty="0" err="1">
                <a:latin typeface="CS Avva Shenouda" panose="020B7200000000000000" pitchFamily="34" charset="0"/>
              </a:rPr>
              <a:t>capecyt</a:t>
            </a:r>
            <a:r>
              <a:rPr lang="nl-NL" sz="4800" b="1" dirty="0">
                <a:latin typeface="CS Avva Shenouda" panose="020B7200000000000000" pitchFamily="34" charset="0"/>
              </a:rPr>
              <a:t> `</a:t>
            </a:r>
            <a:r>
              <a:rPr lang="nl-NL" sz="4800" b="1" dirty="0" err="1">
                <a:latin typeface="CS Avva Shenouda" panose="020B7200000000000000" pitchFamily="34" charset="0"/>
              </a:rPr>
              <a:t>nnef</a:t>
            </a:r>
            <a:r>
              <a:rPr lang="nl-NL" sz="4800" b="1" dirty="0">
                <a:latin typeface="CS Avva Shenouda" panose="020B7200000000000000" pitchFamily="34" charset="0"/>
              </a:rPr>
              <a:t>[</a:t>
            </a:r>
            <a:r>
              <a:rPr lang="nl-NL" sz="4800" b="1" dirty="0" err="1">
                <a:latin typeface="CS Avva Shenouda" panose="020B7200000000000000" pitchFamily="34" charset="0"/>
              </a:rPr>
              <a:t>alauj</a:t>
            </a:r>
            <a:r>
              <a:rPr lang="nl-NL" sz="4800" b="1" dirty="0">
                <a:latin typeface="CS Avva Shenouda" panose="020B7200000000000000" pitchFamily="34" charset="0"/>
              </a:rPr>
              <a:t> (`</a:t>
            </a:r>
            <a:r>
              <a:rPr lang="nl-NL" sz="4800" b="1" dirty="0" err="1">
                <a:latin typeface="CS Avva Shenouda" panose="020B7200000000000000" pitchFamily="34" charset="0"/>
              </a:rPr>
              <a:t>nnou</a:t>
            </a:r>
            <a:r>
              <a:rPr lang="nl-NL" sz="4800" b="1" dirty="0">
                <a:latin typeface="CS Avva Shenouda" panose="020B7200000000000000" pitchFamily="34" charset="0"/>
              </a:rPr>
              <a:t>[</a:t>
            </a:r>
            <a:r>
              <a:rPr lang="nl-NL" sz="4800" b="1" dirty="0" err="1">
                <a:latin typeface="CS Avva Shenouda" panose="020B7200000000000000" pitchFamily="34" charset="0"/>
              </a:rPr>
              <a:t>alauj</a:t>
            </a:r>
            <a:r>
              <a:rPr lang="nl-NL" sz="4800" b="1" dirty="0">
                <a:latin typeface="CS Avva Shenouda" panose="020B7200000000000000" pitchFamily="34" charset="0"/>
              </a:rPr>
              <a:t>)              `</a:t>
            </a:r>
            <a:r>
              <a:rPr lang="nl-NL" sz="4800" b="1" dirty="0" err="1">
                <a:latin typeface="CS Avva Shenouda" panose="020B7200000000000000" pitchFamily="34" charset="0"/>
              </a:rPr>
              <a:t>n,wlem</a:t>
            </a:r>
            <a:r>
              <a:rPr lang="nl-NL" sz="4800" b="1" dirty="0">
                <a:latin typeface="CS Avva Shenouda" panose="020B7200000000000000" pitchFamily="34" charset="0"/>
              </a:rPr>
              <a:t>.</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3947433"/>
            <a:ext cx="5003866" cy="2123658"/>
          </a:xfrm>
          <a:prstGeom prst="rect">
            <a:avLst/>
          </a:prstGeom>
        </p:spPr>
        <p:txBody>
          <a:bodyPr wrap="square" anchor="ctr" anchorCtr="0">
            <a:spAutoFit/>
          </a:bodyPr>
          <a:lstStyle/>
          <a:p>
            <a:pPr algn="just" rtl="1"/>
            <a:r>
              <a:rPr lang="ar-AE" sz="4400" b="1" dirty="0">
                <a:latin typeface="Book Antiqua" panose="02040602050305030304" pitchFamily="18" charset="0"/>
              </a:rPr>
              <a:t>ويخضع جميع أعدائه (أعدائهم) تحت أقدامه (أقدامهم) سريعاً.</a:t>
            </a:r>
          </a:p>
        </p:txBody>
      </p:sp>
    </p:spTree>
    <p:extLst>
      <p:ext uri="{BB962C8B-B14F-4D97-AF65-F5344CB8AC3E}">
        <p14:creationId xmlns:p14="http://schemas.microsoft.com/office/powerpoint/2010/main" val="3650700865"/>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buNone/>
            </a:pPr>
            <a:r>
              <a:rPr lang="fr-FR" sz="3600" b="1" dirty="0">
                <a:latin typeface="Book Antiqua" panose="02040602050305030304" pitchFamily="18" charset="0"/>
              </a:rPr>
              <a:t>Implore le Christ pour nous, qu’il nous accorde paisiblement la rémission  de nos péchés selon sa grande miséricorde.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832822"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err="1">
                <a:latin typeface="CS Avva Shenouda" panose="020B7200000000000000" pitchFamily="34" charset="0"/>
              </a:rPr>
              <a:t>Twbh</a:t>
            </a:r>
            <a:r>
              <a:rPr lang="nl-NL" sz="4800" b="1" dirty="0">
                <a:latin typeface="CS Avva Shenouda" panose="020B7200000000000000" pitchFamily="34" charset="0"/>
              </a:rPr>
              <a:t> `</a:t>
            </a:r>
            <a:r>
              <a:rPr lang="nl-NL" sz="4800" b="1" dirty="0" err="1">
                <a:latin typeface="CS Avva Shenouda" panose="020B7200000000000000" pitchFamily="34" charset="0"/>
              </a:rPr>
              <a:t>eP</a:t>
            </a:r>
            <a:r>
              <a:rPr lang="nl-NL" sz="4800" b="1" dirty="0">
                <a:latin typeface="CS Avva Shenouda" panose="020B7200000000000000" pitchFamily="34" charset="0"/>
              </a:rPr>
              <a:t>=,=c `</a:t>
            </a:r>
            <a:r>
              <a:rPr lang="nl-NL" sz="4800" b="1" dirty="0" err="1">
                <a:latin typeface="CS Avva Shenouda" panose="020B7200000000000000" pitchFamily="34" charset="0"/>
              </a:rPr>
              <a:t>e`hryi</a:t>
            </a:r>
            <a:r>
              <a:rPr lang="nl-NL" sz="4800" b="1" dirty="0">
                <a:latin typeface="CS Avva Shenouda" panose="020B7200000000000000" pitchFamily="34" charset="0"/>
              </a:rPr>
              <a:t> `</a:t>
            </a:r>
            <a:r>
              <a:rPr lang="nl-NL" sz="4800" b="1" dirty="0" err="1">
                <a:latin typeface="CS Avva Shenouda" panose="020B7200000000000000" pitchFamily="34" charset="0"/>
              </a:rPr>
              <a:t>ejwn</a:t>
            </a:r>
            <a:r>
              <a:rPr lang="nl-NL" sz="4800" b="1" dirty="0">
                <a:latin typeface="CS Avva Shenouda" panose="020B7200000000000000" pitchFamily="34" charset="0"/>
              </a:rPr>
              <a:t> `</a:t>
            </a:r>
            <a:r>
              <a:rPr lang="nl-NL" sz="4800" b="1" dirty="0" err="1">
                <a:latin typeface="CS Avva Shenouda" panose="020B7200000000000000" pitchFamily="34" charset="0"/>
              </a:rPr>
              <a:t>ntef,a</a:t>
            </a:r>
            <a:r>
              <a:rPr lang="nl-NL" sz="4800" b="1" dirty="0">
                <a:latin typeface="CS Avva Shenouda" panose="020B7200000000000000" pitchFamily="34" charset="0"/>
              </a:rPr>
              <a:t> </a:t>
            </a:r>
            <a:r>
              <a:rPr lang="nl-NL" sz="4800" b="1" dirty="0" err="1">
                <a:latin typeface="CS Avva Shenouda" panose="020B7200000000000000" pitchFamily="34" charset="0"/>
              </a:rPr>
              <a:t>nennobi</a:t>
            </a:r>
            <a:r>
              <a:rPr lang="nl-NL" sz="4800" b="1" dirty="0">
                <a:latin typeface="CS Avva Shenouda" panose="020B7200000000000000" pitchFamily="34" charset="0"/>
              </a:rPr>
              <a:t> </a:t>
            </a:r>
            <a:r>
              <a:rPr lang="nl-NL" sz="4800" b="1" dirty="0" err="1">
                <a:latin typeface="CS Avva Shenouda" panose="020B7200000000000000" pitchFamily="34" charset="0"/>
              </a:rPr>
              <a:t>nan</a:t>
            </a:r>
            <a:r>
              <a:rPr lang="nl-NL" sz="4800" b="1" dirty="0">
                <a:latin typeface="CS Avva Shenouda" panose="020B7200000000000000" pitchFamily="34" charset="0"/>
              </a:rPr>
              <a:t> `</a:t>
            </a:r>
            <a:r>
              <a:rPr lang="nl-NL" sz="4800" b="1" dirty="0" err="1">
                <a:latin typeface="CS Avva Shenouda" panose="020B7200000000000000" pitchFamily="34" charset="0"/>
              </a:rPr>
              <a:t>ebol</a:t>
            </a:r>
            <a:r>
              <a:rPr lang="nl-NL" sz="4800" b="1" dirty="0">
                <a:latin typeface="CS Avva Shenouda" panose="020B7200000000000000" pitchFamily="34" charset="0"/>
              </a:rPr>
              <a:t> </a:t>
            </a:r>
            <a:r>
              <a:rPr lang="nl-NL" sz="4800" b="1" dirty="0" err="1">
                <a:latin typeface="CS Avva Shenouda" panose="020B7200000000000000" pitchFamily="34" charset="0"/>
              </a:rPr>
              <a:t>qen</a:t>
            </a:r>
            <a:r>
              <a:rPr lang="nl-NL" sz="4800" b="1" dirty="0">
                <a:latin typeface="CS Avva Shenouda" panose="020B7200000000000000" pitchFamily="34" charset="0"/>
              </a:rPr>
              <a:t> `</a:t>
            </a:r>
            <a:r>
              <a:rPr lang="nl-NL" sz="4800" b="1" dirty="0" err="1">
                <a:latin typeface="CS Avva Shenouda" panose="020B7200000000000000" pitchFamily="34" charset="0"/>
              </a:rPr>
              <a:t>ouhiryny</a:t>
            </a:r>
            <a:r>
              <a:rPr lang="nl-NL" sz="4800" b="1" dirty="0">
                <a:latin typeface="CS Avva Shenouda" panose="020B7200000000000000" pitchFamily="34" charset="0"/>
              </a:rPr>
              <a:t> </a:t>
            </a:r>
            <a:r>
              <a:rPr lang="nl-NL" sz="4800" b="1" dirty="0" err="1">
                <a:latin typeface="CS Avva Shenouda" panose="020B7200000000000000" pitchFamily="34" charset="0"/>
              </a:rPr>
              <a:t>kata</a:t>
            </a:r>
            <a:r>
              <a:rPr lang="nl-NL" sz="4800" b="1" dirty="0">
                <a:latin typeface="CS Avva Shenouda" panose="020B7200000000000000" pitchFamily="34" charset="0"/>
              </a:rPr>
              <a:t> </a:t>
            </a:r>
            <a:r>
              <a:rPr lang="nl-NL" sz="4800" b="1" dirty="0" err="1">
                <a:latin typeface="CS Avva Shenouda" panose="020B7200000000000000" pitchFamily="34" charset="0"/>
              </a:rPr>
              <a:t>pefnis</a:t>
            </a:r>
            <a:r>
              <a:rPr lang="nl-NL" sz="4800" b="1" dirty="0">
                <a:latin typeface="CS Avva Shenouda" panose="020B7200000000000000" pitchFamily="34" charset="0"/>
              </a:rPr>
              <a:t>] `</a:t>
            </a:r>
            <a:r>
              <a:rPr lang="nl-NL" sz="4800" b="1" dirty="0" err="1">
                <a:latin typeface="CS Avva Shenouda" panose="020B7200000000000000" pitchFamily="34" charset="0"/>
              </a:rPr>
              <a:t>nnai</a:t>
            </a:r>
            <a:r>
              <a:rPr lang="nl-NL" sz="4800" b="1" dirty="0">
                <a:latin typeface="CS Avva Shenouda" panose="020B7200000000000000" pitchFamily="34" charset="0"/>
              </a:rPr>
              <a:t>.</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3947433"/>
            <a:ext cx="5003866" cy="2123658"/>
          </a:xfrm>
          <a:prstGeom prst="rect">
            <a:avLst/>
          </a:prstGeom>
        </p:spPr>
        <p:txBody>
          <a:bodyPr wrap="square" anchor="ctr" anchorCtr="0">
            <a:spAutoFit/>
          </a:bodyPr>
          <a:lstStyle/>
          <a:p>
            <a:pPr algn="just" rtl="1"/>
            <a:r>
              <a:rPr lang="ar-AE" sz="4400" b="1" dirty="0">
                <a:latin typeface="Book Antiqua" panose="02040602050305030304" pitchFamily="18" charset="0"/>
              </a:rPr>
              <a:t>أطلب من المسيح عنا ليغفر لنا خطايانا بسلام كعظيم رحمته.</a:t>
            </a:r>
          </a:p>
        </p:txBody>
      </p:sp>
    </p:spTree>
    <p:extLst>
      <p:ext uri="{BB962C8B-B14F-4D97-AF65-F5344CB8AC3E}">
        <p14:creationId xmlns:p14="http://schemas.microsoft.com/office/powerpoint/2010/main" val="29688554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7DC675-7680-42CC-A00E-5749DEE5E413}"/>
              </a:ext>
            </a:extLst>
          </p:cNvPr>
          <p:cNvSpPr/>
          <p:nvPr/>
        </p:nvSpPr>
        <p:spPr>
          <a:xfrm>
            <a:off x="420637" y="1412776"/>
            <a:ext cx="11305256" cy="2160240"/>
          </a:xfrm>
          <a:prstGeom prst="rect">
            <a:avLst/>
          </a:prstGeom>
        </p:spPr>
        <p:txBody>
          <a:bodyPr vert="horz" lIns="91440" tIns="45720" rIns="91440" bIns="45720" rtlCol="0" anchor="ctr">
            <a:noAutofit/>
          </a:bodyPr>
          <a:lstStyle/>
          <a:p>
            <a:pPr algn="ctr"/>
            <a:endParaRPr lang="fr-FR" sz="2000" dirty="0">
              <a:solidFill>
                <a:srgbClr val="C00000"/>
              </a:solidFill>
              <a:latin typeface="Arial" panose="020B0604020202020204" pitchFamily="34" charset="0"/>
            </a:endParaRPr>
          </a:p>
        </p:txBody>
      </p:sp>
      <p:sp>
        <p:nvSpPr>
          <p:cNvPr id="7" name="Titre 1">
            <a:extLst>
              <a:ext uri="{FF2B5EF4-FFF2-40B4-BE49-F238E27FC236}">
                <a16:creationId xmlns:a16="http://schemas.microsoft.com/office/drawing/2014/main" id="{062BC627-B07B-444C-93A4-6D5B1A046B78}"/>
              </a:ext>
            </a:extLst>
          </p:cNvPr>
          <p:cNvSpPr txBox="1">
            <a:spLocks/>
          </p:cNvSpPr>
          <p:nvPr/>
        </p:nvSpPr>
        <p:spPr>
          <a:xfrm>
            <a:off x="443372" y="939604"/>
            <a:ext cx="11305256" cy="17857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200" b="1" dirty="0">
                <a:solidFill>
                  <a:srgbClr val="C00000"/>
                </a:solidFill>
                <a:latin typeface="Castellar" panose="020A0402060406010301" pitchFamily="18" charset="0"/>
              </a:rPr>
              <a:t>Prière De la veille du mardi saint</a:t>
            </a:r>
          </a:p>
          <a:p>
            <a:r>
              <a:rPr lang="ar-SA" b="1" dirty="0">
                <a:solidFill>
                  <a:srgbClr val="C00000"/>
                </a:solidFill>
                <a:latin typeface="Times New Roman" panose="02020603050405020304" pitchFamily="18" charset="0"/>
              </a:rPr>
              <a:t>صلوات ليلة الثلاثاء </a:t>
            </a:r>
            <a:r>
              <a:rPr lang="fr-FR" sz="4000" b="1" dirty="0">
                <a:solidFill>
                  <a:srgbClr val="C00000"/>
                </a:solidFill>
                <a:latin typeface="NewCaledoniaLTStd-SemiBd"/>
              </a:rPr>
              <a:t>	</a:t>
            </a:r>
            <a:endParaRPr lang="fr-FR" sz="1800" dirty="0">
              <a:solidFill>
                <a:srgbClr val="C00000"/>
              </a:solidFill>
              <a:latin typeface="Arial" panose="020B0604020202020204" pitchFamily="34" charset="0"/>
            </a:endParaRPr>
          </a:p>
          <a:p>
            <a:endParaRPr lang="fr-FR" sz="3200" b="1" dirty="0">
              <a:solidFill>
                <a:srgbClr val="C00000"/>
              </a:solidFill>
              <a:latin typeface="Castellar" panose="020A0402060406010301" pitchFamily="18" charset="0"/>
            </a:endParaRPr>
          </a:p>
        </p:txBody>
      </p:sp>
      <p:sp>
        <p:nvSpPr>
          <p:cNvPr id="4" name="Espace réservé du contenu 2">
            <a:extLst>
              <a:ext uri="{FF2B5EF4-FFF2-40B4-BE49-F238E27FC236}">
                <a16:creationId xmlns:a16="http://schemas.microsoft.com/office/drawing/2014/main" id="{DF765162-D062-42A3-9A05-B8C1A03F4F21}"/>
              </a:ext>
            </a:extLst>
          </p:cNvPr>
          <p:cNvSpPr txBox="1">
            <a:spLocks/>
          </p:cNvSpPr>
          <p:nvPr/>
        </p:nvSpPr>
        <p:spPr>
          <a:xfrm>
            <a:off x="802889" y="2575445"/>
            <a:ext cx="5270376" cy="3157811"/>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buFont typeface="Wingdings" panose="05000000000000000000" pitchFamily="2" charset="2"/>
              <a:buChar char="v"/>
            </a:pPr>
            <a:r>
              <a:rPr lang="fr-FR" sz="2800" b="1" dirty="0">
                <a:solidFill>
                  <a:schemeClr val="tx1"/>
                </a:solidFill>
              </a:rPr>
              <a:t> </a:t>
            </a:r>
            <a:r>
              <a:rPr lang="fr-FR" sz="2800" b="1" dirty="0">
                <a:solidFill>
                  <a:schemeClr val="tx1"/>
                </a:solidFill>
                <a:hlinkClick r:id="rId3" action="ppaction://hlinksldjump"/>
              </a:rPr>
              <a:t>1</a:t>
            </a:r>
            <a:r>
              <a:rPr lang="fr-FR" sz="2800" b="1" baseline="30000" dirty="0">
                <a:solidFill>
                  <a:schemeClr val="tx1"/>
                </a:solidFill>
                <a:hlinkClick r:id="rId3" action="ppaction://hlinksldjump"/>
              </a:rPr>
              <a:t>ère</a:t>
            </a:r>
            <a:r>
              <a:rPr lang="fr-FR" sz="2800" b="1" dirty="0">
                <a:solidFill>
                  <a:schemeClr val="tx1"/>
                </a:solidFill>
                <a:hlinkClick r:id="rId3" action="ppaction://hlinksldjump"/>
              </a:rPr>
              <a:t> heure</a:t>
            </a:r>
            <a:endParaRPr lang="fr-FR" sz="2800" b="1" dirty="0">
              <a:solidFill>
                <a:schemeClr val="tx1"/>
              </a:solidFill>
            </a:endParaRPr>
          </a:p>
          <a:p>
            <a:pPr algn="l">
              <a:buFont typeface="Wingdings" panose="05000000000000000000" pitchFamily="2" charset="2"/>
              <a:buChar char="v"/>
            </a:pPr>
            <a:r>
              <a:rPr lang="fr-FR" sz="2800" b="1" dirty="0">
                <a:solidFill>
                  <a:schemeClr val="tx1"/>
                </a:solidFill>
              </a:rPr>
              <a:t> </a:t>
            </a:r>
            <a:r>
              <a:rPr lang="fr-FR" sz="2800" b="1" dirty="0">
                <a:solidFill>
                  <a:schemeClr val="tx1"/>
                </a:solidFill>
                <a:hlinkClick r:id="rId4" action="ppaction://hlinksldjump"/>
              </a:rPr>
              <a:t>3</a:t>
            </a:r>
            <a:r>
              <a:rPr lang="fr-FR" sz="2800" b="1" baseline="30000" dirty="0">
                <a:solidFill>
                  <a:schemeClr val="tx1"/>
                </a:solidFill>
                <a:hlinkClick r:id="rId4" action="ppaction://hlinksldjump"/>
              </a:rPr>
              <a:t>ème</a:t>
            </a:r>
            <a:r>
              <a:rPr lang="fr-FR" sz="2800" b="1" dirty="0">
                <a:solidFill>
                  <a:schemeClr val="tx1"/>
                </a:solidFill>
                <a:hlinkClick r:id="rId4" action="ppaction://hlinksldjump"/>
              </a:rPr>
              <a:t> heure</a:t>
            </a:r>
            <a:endParaRPr lang="fr-FR" sz="2800" b="1" dirty="0">
              <a:solidFill>
                <a:schemeClr val="tx1"/>
              </a:solidFill>
            </a:endParaRPr>
          </a:p>
          <a:p>
            <a:pPr algn="l">
              <a:buFont typeface="Wingdings" panose="05000000000000000000" pitchFamily="2" charset="2"/>
              <a:buChar char="v"/>
            </a:pPr>
            <a:r>
              <a:rPr lang="fr-FR" sz="2800" b="1" dirty="0">
                <a:solidFill>
                  <a:schemeClr val="tx1"/>
                </a:solidFill>
              </a:rPr>
              <a:t> </a:t>
            </a:r>
            <a:r>
              <a:rPr lang="fr-FR" sz="2800" b="1" dirty="0">
                <a:solidFill>
                  <a:schemeClr val="tx1"/>
                </a:solidFill>
                <a:hlinkClick r:id="rId5" action="ppaction://hlinksldjump"/>
              </a:rPr>
              <a:t>6</a:t>
            </a:r>
            <a:r>
              <a:rPr lang="fr-FR" sz="2800" b="1" baseline="30000" dirty="0">
                <a:solidFill>
                  <a:schemeClr val="tx1"/>
                </a:solidFill>
                <a:hlinkClick r:id="rId5" action="ppaction://hlinksldjump"/>
              </a:rPr>
              <a:t>ème</a:t>
            </a:r>
            <a:r>
              <a:rPr lang="fr-FR" sz="2800" b="1" dirty="0">
                <a:solidFill>
                  <a:schemeClr val="tx1"/>
                </a:solidFill>
                <a:hlinkClick r:id="rId5" action="ppaction://hlinksldjump"/>
              </a:rPr>
              <a:t> heure</a:t>
            </a:r>
            <a:endParaRPr lang="fr-FR" sz="2800" b="1" dirty="0">
              <a:solidFill>
                <a:schemeClr val="tx1"/>
              </a:solidFill>
            </a:endParaRPr>
          </a:p>
          <a:p>
            <a:pPr algn="l">
              <a:buFont typeface="Wingdings" panose="05000000000000000000" pitchFamily="2" charset="2"/>
              <a:buChar char="v"/>
            </a:pPr>
            <a:r>
              <a:rPr lang="fr-FR" sz="2800" b="1" dirty="0">
                <a:solidFill>
                  <a:schemeClr val="tx1"/>
                </a:solidFill>
              </a:rPr>
              <a:t> </a:t>
            </a:r>
            <a:r>
              <a:rPr lang="fr-FR" sz="2800" b="1" dirty="0">
                <a:solidFill>
                  <a:schemeClr val="tx1"/>
                </a:solidFill>
                <a:hlinkClick r:id="rId6" action="ppaction://hlinksldjump"/>
              </a:rPr>
              <a:t>9</a:t>
            </a:r>
            <a:r>
              <a:rPr lang="fr-FR" sz="2800" b="1" baseline="30000" dirty="0">
                <a:solidFill>
                  <a:schemeClr val="tx1"/>
                </a:solidFill>
                <a:hlinkClick r:id="rId6" action="ppaction://hlinksldjump"/>
              </a:rPr>
              <a:t>ème</a:t>
            </a:r>
            <a:r>
              <a:rPr lang="fr-FR" sz="2800" b="1" dirty="0">
                <a:solidFill>
                  <a:schemeClr val="tx1"/>
                </a:solidFill>
                <a:hlinkClick r:id="rId6" action="ppaction://hlinksldjump"/>
              </a:rPr>
              <a:t> heure</a:t>
            </a:r>
            <a:endParaRPr lang="fr-FR" sz="2800" b="1" dirty="0">
              <a:solidFill>
                <a:schemeClr val="tx1"/>
              </a:solidFill>
            </a:endParaRPr>
          </a:p>
          <a:p>
            <a:pPr algn="l">
              <a:buFont typeface="Wingdings" panose="05000000000000000000" pitchFamily="2" charset="2"/>
              <a:buChar char="v"/>
            </a:pPr>
            <a:r>
              <a:rPr lang="fr-FR" sz="2800" b="1" dirty="0">
                <a:solidFill>
                  <a:schemeClr val="tx1"/>
                </a:solidFill>
              </a:rPr>
              <a:t> </a:t>
            </a:r>
            <a:r>
              <a:rPr lang="fr-FR" sz="2800" b="1" dirty="0">
                <a:solidFill>
                  <a:schemeClr val="tx1"/>
                </a:solidFill>
                <a:hlinkClick r:id="rId7" action="ppaction://hlinksldjump"/>
              </a:rPr>
              <a:t>11</a:t>
            </a:r>
            <a:r>
              <a:rPr lang="fr-FR" sz="2800" b="1" baseline="30000" dirty="0">
                <a:solidFill>
                  <a:schemeClr val="tx1"/>
                </a:solidFill>
                <a:hlinkClick r:id="rId7" action="ppaction://hlinksldjump"/>
              </a:rPr>
              <a:t>ème</a:t>
            </a:r>
            <a:r>
              <a:rPr lang="fr-FR" sz="2800" b="1" dirty="0">
                <a:solidFill>
                  <a:schemeClr val="tx1"/>
                </a:solidFill>
                <a:hlinkClick r:id="rId7" action="ppaction://hlinksldjump"/>
              </a:rPr>
              <a:t> heure</a:t>
            </a:r>
            <a:endParaRPr lang="fr-FR" sz="2800" b="1" dirty="0">
              <a:solidFill>
                <a:schemeClr val="tx1"/>
              </a:solidFill>
            </a:endParaRPr>
          </a:p>
          <a:p>
            <a:pPr algn="l">
              <a:buFont typeface="Wingdings" panose="05000000000000000000" pitchFamily="2" charset="2"/>
              <a:buChar char="v"/>
            </a:pPr>
            <a:r>
              <a:rPr lang="fr-FR" sz="2800" b="1" dirty="0">
                <a:solidFill>
                  <a:schemeClr val="tx1"/>
                </a:solidFill>
              </a:rPr>
              <a:t> </a:t>
            </a:r>
            <a:r>
              <a:rPr lang="fr-FR" sz="2800" b="1" dirty="0">
                <a:solidFill>
                  <a:schemeClr val="tx1"/>
                </a:solidFill>
                <a:hlinkClick r:id="rId8" action="ppaction://hlinksldjump"/>
              </a:rPr>
              <a:t>Litanies</a:t>
            </a:r>
            <a:endParaRPr lang="fr-FR" sz="2800" b="1" dirty="0">
              <a:solidFill>
                <a:schemeClr val="tx1"/>
              </a:solidFill>
            </a:endParaRPr>
          </a:p>
        </p:txBody>
      </p:sp>
    </p:spTree>
    <p:extLst>
      <p:ext uri="{BB962C8B-B14F-4D97-AF65-F5344CB8AC3E}">
        <p14:creationId xmlns:p14="http://schemas.microsoft.com/office/powerpoint/2010/main" val="25121488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Vous, je ne sais d'où vous êtes.</a:t>
            </a:r>
          </a:p>
          <a:p>
            <a:pPr marL="0" indent="0" algn="just">
              <a:buNone/>
            </a:pPr>
            <a:r>
              <a:rPr lang="fr-FR" sz="2800" b="1" dirty="0"/>
              <a:t>Alors vous vous mettrez à dire: Nous avons mangé et bu devant toi, et c'est sur nos places que tu as enseigné ; et il vous dira: Je ne sais d'où vous êtes. Éloignez-vous de moi, vous tous qui faites le mal. Il y aura des pleurs et des grincements de dents, quand vous verrez Abraham, Isaac et Jacob, ainsi que tous les prophètes dans le Royaume de Dieu, et que vous serez jetés dehors.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نى لست أعرفكم</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من أين أنتم</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حينئذ تبتدئون أن تقولوا</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أكلنا قدامك</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وشربنا</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وعل</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مت فى شوارعنا. فيقول لكم</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نى لا أعرفكم</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من أين أنتم</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ذهبوا عنى يا جميع فاعلى ال</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ثم.</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هناك يكون البكاء وصرير الأسنان. إذا رأيتم إبراهيم و</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سحق ويعقوب وجميع الأنبياء فى ملكوت الله وأنتم تطردون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خارجاً.</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الأولى من ليلة الثلاثاء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6" name="ZoneTexte 5">
            <a:extLst>
              <a:ext uri="{FF2B5EF4-FFF2-40B4-BE49-F238E27FC236}">
                <a16:creationId xmlns:a16="http://schemas.microsoft.com/office/drawing/2014/main" id="{80211540-06C2-4B09-9B2F-BE3E973C6F91}"/>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Veille du mardi Saint – 1</a:t>
            </a:r>
            <a:r>
              <a:rPr kumimoji="0" lang="fr-FR" sz="1600" b="1" i="1" u="none" strike="noStrike" kern="1200" cap="none" spc="0" normalizeH="0" baseline="30000" noProof="0" dirty="0">
                <a:ln>
                  <a:noFill/>
                </a:ln>
                <a:solidFill>
                  <a:prstClr val="white"/>
                </a:solidFill>
                <a:effectLst/>
                <a:uLnTx/>
                <a:uFillTx/>
                <a:latin typeface="Calibri"/>
                <a:ea typeface="+mn-ea"/>
                <a:cs typeface="+mn-cs"/>
              </a:rPr>
              <a:t>ère</a:t>
            </a:r>
            <a:r>
              <a:rPr kumimoji="0" lang="fr-FR" sz="1600" b="1" i="1" u="none" strike="noStrike" kern="1200" cap="none" spc="0" normalizeH="0" baseline="0" noProof="0" dirty="0">
                <a:ln>
                  <a:noFill/>
                </a:ln>
                <a:solidFill>
                  <a:prstClr val="white"/>
                </a:solidFill>
                <a:effectLst/>
                <a:uLnTx/>
                <a:uFillTx/>
                <a:latin typeface="Calibri"/>
                <a:ea typeface="+mn-ea"/>
                <a:cs typeface="+mn-cs"/>
              </a:rPr>
              <a:t> heure</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74300217"/>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buNone/>
            </a:pPr>
            <a:r>
              <a:rPr lang="fr-FR" b="1" dirty="0">
                <a:latin typeface="Book Antiqua" panose="02040602050305030304" pitchFamily="18" charset="0"/>
              </a:rPr>
              <a:t>Pitié Seigneur, Pitié Seigneur, Seigneur Bénis nous Amen. Bénissez moi, Bénissez moi, voici la </a:t>
            </a:r>
            <a:r>
              <a:rPr lang="fr-FR" b="1" dirty="0" err="1">
                <a:latin typeface="Book Antiqua" panose="02040602050305030304" pitchFamily="18" charset="0"/>
              </a:rPr>
              <a:t>métanoia</a:t>
            </a:r>
            <a:r>
              <a:rPr lang="fr-FR" b="1" dirty="0">
                <a:latin typeface="Book Antiqua" panose="02040602050305030304" pitchFamily="18" charset="0"/>
              </a:rPr>
              <a:t> pardonnez moi et dites la bénédiction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684431"/>
            <a:ext cx="10832822" cy="290717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err="1">
                <a:latin typeface="CS Avva Shenouda" panose="020B7200000000000000" pitchFamily="34" charset="0"/>
              </a:rPr>
              <a:t>Kuri`e</a:t>
            </a:r>
            <a:r>
              <a:rPr lang="nl-NL" sz="4800" b="1" dirty="0">
                <a:latin typeface="CS Avva Shenouda" panose="020B7200000000000000" pitchFamily="34" charset="0"/>
              </a:rPr>
              <a:t>   `</a:t>
            </a:r>
            <a:r>
              <a:rPr lang="nl-NL" sz="4800" b="1" dirty="0" err="1">
                <a:latin typeface="CS Avva Shenouda" panose="020B7200000000000000" pitchFamily="34" charset="0"/>
              </a:rPr>
              <a:t>ele`ycon</a:t>
            </a:r>
            <a:r>
              <a:rPr lang="nl-NL" sz="4800" b="1" dirty="0">
                <a:latin typeface="CS Avva Shenouda" panose="020B7200000000000000" pitchFamily="34" charset="0"/>
              </a:rPr>
              <a:t>  </a:t>
            </a:r>
            <a:r>
              <a:rPr lang="nl-NL" sz="4800" b="1" dirty="0" err="1">
                <a:latin typeface="CS Avva Shenouda" panose="020B7200000000000000" pitchFamily="34" charset="0"/>
              </a:rPr>
              <a:t>Kuri`e</a:t>
            </a:r>
            <a:r>
              <a:rPr lang="nl-NL" sz="4800" b="1" dirty="0">
                <a:latin typeface="CS Avva Shenouda" panose="020B7200000000000000" pitchFamily="34" charset="0"/>
              </a:rPr>
              <a:t> `</a:t>
            </a:r>
            <a:r>
              <a:rPr lang="nl-NL" sz="4800" b="1" dirty="0" err="1">
                <a:latin typeface="CS Avva Shenouda" panose="020B7200000000000000" pitchFamily="34" charset="0"/>
              </a:rPr>
              <a:t>ele`ycon</a:t>
            </a:r>
            <a:r>
              <a:rPr lang="nl-NL" sz="4800" b="1" dirty="0">
                <a:latin typeface="CS Avva Shenouda" panose="020B7200000000000000" pitchFamily="34" charset="0"/>
              </a:rPr>
              <a:t> </a:t>
            </a:r>
            <a:r>
              <a:rPr lang="nl-NL" sz="4800" b="1" dirty="0" err="1">
                <a:latin typeface="CS Avva Shenouda" panose="020B7200000000000000" pitchFamily="34" charset="0"/>
              </a:rPr>
              <a:t>Kurie</a:t>
            </a:r>
            <a:r>
              <a:rPr lang="nl-NL" sz="4800" b="1" dirty="0">
                <a:latin typeface="CS Avva Shenouda" panose="020B7200000000000000" pitchFamily="34" charset="0"/>
              </a:rPr>
              <a:t> </a:t>
            </a:r>
            <a:r>
              <a:rPr lang="nl-NL" sz="4800" b="1" dirty="0" err="1">
                <a:latin typeface="CS Avva Shenouda" panose="020B7200000000000000" pitchFamily="34" charset="0"/>
              </a:rPr>
              <a:t>eulogycon</a:t>
            </a:r>
            <a:r>
              <a:rPr lang="nl-NL" sz="4800" b="1" dirty="0">
                <a:latin typeface="CS Avva Shenouda" panose="020B7200000000000000" pitchFamily="34" charset="0"/>
              </a:rPr>
              <a:t> `</a:t>
            </a:r>
            <a:r>
              <a:rPr lang="nl-NL" sz="4800" b="1" dirty="0" err="1">
                <a:latin typeface="CS Avva Shenouda" panose="020B7200000000000000" pitchFamily="34" charset="0"/>
              </a:rPr>
              <a:t>amyn</a:t>
            </a:r>
            <a:r>
              <a:rPr lang="nl-NL" sz="4800" b="1" dirty="0">
                <a:latin typeface="CS Avva Shenouda" panose="020B7200000000000000" pitchFamily="34" charset="0"/>
              </a:rPr>
              <a:t> @ `</a:t>
            </a:r>
            <a:r>
              <a:rPr lang="nl-NL" sz="4800" b="1" dirty="0" err="1">
                <a:latin typeface="CS Avva Shenouda" panose="020B7200000000000000" pitchFamily="34" charset="0"/>
              </a:rPr>
              <a:t>cmou</a:t>
            </a:r>
            <a:r>
              <a:rPr lang="nl-NL" sz="4800" b="1" dirty="0">
                <a:latin typeface="CS Avva Shenouda" panose="020B7200000000000000" pitchFamily="34" charset="0"/>
              </a:rPr>
              <a:t> `</a:t>
            </a:r>
            <a:r>
              <a:rPr lang="nl-NL" sz="4800" b="1" dirty="0" err="1">
                <a:latin typeface="CS Avva Shenouda" panose="020B7200000000000000" pitchFamily="34" charset="0"/>
              </a:rPr>
              <a:t>eroi</a:t>
            </a:r>
            <a:r>
              <a:rPr lang="nl-NL" sz="4800" b="1" dirty="0">
                <a:latin typeface="CS Avva Shenouda" panose="020B7200000000000000" pitchFamily="34" charset="0"/>
              </a:rPr>
              <a:t> @ `</a:t>
            </a:r>
            <a:r>
              <a:rPr lang="nl-NL" sz="4800" b="1" dirty="0" err="1">
                <a:latin typeface="CS Avva Shenouda" panose="020B7200000000000000" pitchFamily="34" charset="0"/>
              </a:rPr>
              <a:t>cmou</a:t>
            </a:r>
            <a:r>
              <a:rPr lang="nl-NL" sz="4800" b="1" dirty="0">
                <a:latin typeface="CS Avva Shenouda" panose="020B7200000000000000" pitchFamily="34" charset="0"/>
              </a:rPr>
              <a:t> `</a:t>
            </a:r>
            <a:r>
              <a:rPr lang="nl-NL" sz="4800" b="1" dirty="0" err="1">
                <a:latin typeface="CS Avva Shenouda" panose="020B7200000000000000" pitchFamily="34" charset="0"/>
              </a:rPr>
              <a:t>eroi</a:t>
            </a:r>
            <a:r>
              <a:rPr lang="nl-NL" sz="4800" b="1" dirty="0">
                <a:latin typeface="CS Avva Shenouda" panose="020B7200000000000000" pitchFamily="34" charset="0"/>
              </a:rPr>
              <a:t> @ ic ]</a:t>
            </a:r>
            <a:r>
              <a:rPr lang="nl-NL" sz="4800" b="1" dirty="0" err="1">
                <a:latin typeface="CS Avva Shenouda" panose="020B7200000000000000" pitchFamily="34" charset="0"/>
              </a:rPr>
              <a:t>metanoi`a</a:t>
            </a:r>
            <a:r>
              <a:rPr lang="nl-NL" sz="4800" b="1" dirty="0">
                <a:latin typeface="CS Avva Shenouda" panose="020B7200000000000000" pitchFamily="34" charset="0"/>
              </a:rPr>
              <a:t> @ ,w </a:t>
            </a:r>
            <a:r>
              <a:rPr lang="nl-NL" sz="4800" b="1" dirty="0" err="1">
                <a:latin typeface="CS Avva Shenouda" panose="020B7200000000000000" pitchFamily="34" charset="0"/>
              </a:rPr>
              <a:t>nyi</a:t>
            </a:r>
            <a:r>
              <a:rPr lang="nl-NL" sz="4800" b="1" dirty="0">
                <a:latin typeface="CS Avva Shenouda" panose="020B7200000000000000" pitchFamily="34" charset="0"/>
              </a:rPr>
              <a:t> `</a:t>
            </a:r>
            <a:r>
              <a:rPr lang="nl-NL" sz="4800" b="1" dirty="0" err="1">
                <a:latin typeface="CS Avva Shenouda" panose="020B7200000000000000" pitchFamily="34" charset="0"/>
              </a:rPr>
              <a:t>ebol</a:t>
            </a:r>
            <a:r>
              <a:rPr lang="nl-NL" sz="4800" b="1" dirty="0">
                <a:latin typeface="CS Avva Shenouda" panose="020B7200000000000000" pitchFamily="34" charset="0"/>
              </a:rPr>
              <a:t> </a:t>
            </a:r>
            <a:r>
              <a:rPr lang="nl-NL" sz="4800" b="1" dirty="0" err="1">
                <a:latin typeface="CS Avva Shenouda" panose="020B7200000000000000" pitchFamily="34" charset="0"/>
              </a:rPr>
              <a:t>jw</a:t>
            </a:r>
            <a:r>
              <a:rPr lang="nl-NL" sz="4800" b="1" dirty="0">
                <a:latin typeface="CS Avva Shenouda" panose="020B7200000000000000" pitchFamily="34" charset="0"/>
              </a:rPr>
              <a:t> `</a:t>
            </a:r>
            <a:r>
              <a:rPr lang="nl-NL" sz="4800" b="1" dirty="0" err="1">
                <a:latin typeface="CS Avva Shenouda" panose="020B7200000000000000" pitchFamily="34" charset="0"/>
              </a:rPr>
              <a:t>mpi`cmou</a:t>
            </a:r>
            <a:r>
              <a:rPr lang="nl-NL" sz="4800" b="1" dirty="0">
                <a:latin typeface="CS Avva Shenouda" panose="020B7200000000000000" pitchFamily="34" charset="0"/>
              </a:rPr>
              <a:t>.</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3731990"/>
            <a:ext cx="5003866" cy="2554545"/>
          </a:xfrm>
          <a:prstGeom prst="rect">
            <a:avLst/>
          </a:prstGeom>
        </p:spPr>
        <p:txBody>
          <a:bodyPr wrap="square" anchor="ctr" anchorCtr="0">
            <a:spAutoFit/>
          </a:bodyPr>
          <a:lstStyle/>
          <a:p>
            <a:pPr algn="just" rtl="1"/>
            <a:r>
              <a:rPr lang="ar-AE" sz="4000" b="1" dirty="0">
                <a:latin typeface="Book Antiqua" panose="02040602050305030304" pitchFamily="18" charset="0"/>
              </a:rPr>
              <a:t>يا رب </a:t>
            </a:r>
            <a:r>
              <a:rPr lang="ar-AE" sz="4000" b="1" dirty="0" err="1">
                <a:latin typeface="Book Antiqua" panose="02040602050305030304" pitchFamily="18" charset="0"/>
              </a:rPr>
              <a:t>إرحم</a:t>
            </a:r>
            <a:r>
              <a:rPr lang="ar-AE" sz="4000" b="1" dirty="0">
                <a:latin typeface="Book Antiqua" panose="02040602050305030304" pitchFamily="18" charset="0"/>
              </a:rPr>
              <a:t>. يا رب </a:t>
            </a:r>
            <a:r>
              <a:rPr lang="ar-AE" sz="4000" b="1" dirty="0" err="1">
                <a:latin typeface="Book Antiqua" panose="02040602050305030304" pitchFamily="18" charset="0"/>
              </a:rPr>
              <a:t>إرحم</a:t>
            </a:r>
            <a:r>
              <a:rPr lang="ar-AE" sz="4000" b="1" dirty="0">
                <a:latin typeface="Book Antiqua" panose="02040602050305030304" pitchFamily="18" charset="0"/>
              </a:rPr>
              <a:t>. يا رب بارك. آمين. باركوا علي</a:t>
            </a:r>
            <a:r>
              <a:rPr lang="ar-EG" sz="4000" b="1" dirty="0">
                <a:latin typeface="Book Antiqua" panose="02040602050305030304" pitchFamily="18" charset="0"/>
              </a:rPr>
              <a:t>ّ</a:t>
            </a:r>
            <a:r>
              <a:rPr lang="ar-AE" sz="4000" b="1" dirty="0" err="1">
                <a:latin typeface="Book Antiqua" panose="02040602050305030304" pitchFamily="18" charset="0"/>
              </a:rPr>
              <a:t>.</a:t>
            </a:r>
            <a:r>
              <a:rPr lang="ar-AE" sz="4000" b="1" dirty="0">
                <a:latin typeface="Book Antiqua" panose="02040602050305030304" pitchFamily="18" charset="0"/>
              </a:rPr>
              <a:t> باركوا علي</a:t>
            </a:r>
            <a:r>
              <a:rPr lang="ar-EG" sz="4000" b="1" dirty="0">
                <a:latin typeface="Book Antiqua" panose="02040602050305030304" pitchFamily="18" charset="0"/>
              </a:rPr>
              <a:t>ّ</a:t>
            </a:r>
            <a:r>
              <a:rPr lang="ar-AE" sz="4000" b="1" dirty="0" err="1">
                <a:latin typeface="Book Antiqua" panose="02040602050305030304" pitchFamily="18" charset="0"/>
              </a:rPr>
              <a:t>.</a:t>
            </a:r>
            <a:r>
              <a:rPr lang="ar-AE" sz="4000" b="1" dirty="0">
                <a:latin typeface="Book Antiqua" panose="02040602050305030304" pitchFamily="18" charset="0"/>
              </a:rPr>
              <a:t> ها </a:t>
            </a:r>
            <a:r>
              <a:rPr lang="ar-AE" sz="4000" b="1" dirty="0" err="1">
                <a:latin typeface="Book Antiqua" panose="02040602050305030304" pitchFamily="18" charset="0"/>
              </a:rPr>
              <a:t>مطانية</a:t>
            </a:r>
            <a:r>
              <a:rPr lang="ar-AE" sz="4000" b="1" dirty="0">
                <a:latin typeface="Book Antiqua" panose="02040602050305030304" pitchFamily="18" charset="0"/>
              </a:rPr>
              <a:t>. اغفروا لي. قُل البركة</a:t>
            </a:r>
          </a:p>
        </p:txBody>
      </p:sp>
    </p:spTree>
    <p:extLst>
      <p:ext uri="{BB962C8B-B14F-4D97-AF65-F5344CB8AC3E}">
        <p14:creationId xmlns:p14="http://schemas.microsoft.com/office/powerpoint/2010/main" val="1156872964"/>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b="1" dirty="0">
                <a:latin typeface="Book Antiqua" panose="02040602050305030304" pitchFamily="18" charset="0"/>
              </a:rPr>
              <a:t>Jésus-Christ notre vrai Dieu, qui par Sa volonté a subi Sa Passion et a été crucifié pour nous, nous bénisse de toute bénédiction spirituelle et nous aide. Qu'Il accomplisse pour nous cette Sainte Pâques et nous montre la joie de Sa sainte résurrection de nombreuses années paisibles. </a:t>
            </a:r>
            <a:endParaRPr lang="fr-FR" b="1" dirty="0">
              <a:solidFill>
                <a:srgbClr val="C00000"/>
              </a:solidFill>
              <a:latin typeface="Book Antiqua" panose="02040602050305030304" pitchFamily="18"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28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07777"/>
          </a:xfrm>
          <a:prstGeom prst="rect">
            <a:avLst/>
          </a:prstGeom>
        </p:spPr>
        <p:txBody>
          <a:bodyPr wrap="none">
            <a:spAutoFit/>
          </a:bodyPr>
          <a:lstStyle/>
          <a:p>
            <a:pPr algn="just"/>
            <a:endParaRPr lang="fr-FR" sz="14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747709"/>
            <a:ext cx="5367643" cy="5509200"/>
          </a:xfrm>
          <a:prstGeom prst="rect">
            <a:avLst/>
          </a:prstGeom>
        </p:spPr>
        <p:txBody>
          <a:bodyPr wrap="square" anchor="ctr" anchorCtr="0">
            <a:spAutoFit/>
          </a:bodyPr>
          <a:lstStyle/>
          <a:p>
            <a:pPr algn="just" rtl="1"/>
            <a:r>
              <a:rPr lang="ar-AE" sz="4400" b="1" dirty="0">
                <a:latin typeface="Book Antiqua" panose="02040602050305030304" pitchFamily="18" charset="0"/>
              </a:rPr>
              <a:t>يسوع المسيح </a:t>
            </a:r>
            <a:r>
              <a:rPr lang="ar-EG" sz="4400" b="1" dirty="0">
                <a:latin typeface="Book Antiqua" panose="02040602050305030304" pitchFamily="18" charset="0"/>
              </a:rPr>
              <a:t>إ</a:t>
            </a:r>
            <a:r>
              <a:rPr lang="ar-AE" sz="4400" b="1" dirty="0">
                <a:latin typeface="Book Antiqua" panose="02040602050305030304" pitchFamily="18" charset="0"/>
              </a:rPr>
              <a:t>لهنا </a:t>
            </a:r>
            <a:r>
              <a:rPr lang="ar-AE" sz="4400" b="1" dirty="0" err="1">
                <a:latin typeface="Book Antiqua" panose="02040602050305030304" pitchFamily="18" charset="0"/>
              </a:rPr>
              <a:t>الحقيقى</a:t>
            </a:r>
            <a:r>
              <a:rPr lang="ar-AE" sz="4400" b="1" dirty="0">
                <a:latin typeface="Book Antiqua" panose="02040602050305030304" pitchFamily="18" charset="0"/>
              </a:rPr>
              <a:t> الذى قبل الآلام بإرادته وصلب على الصليب من أجلنا، يباركنا بكل بركة روحية ويعيننا ويكمل لنا </a:t>
            </a:r>
            <a:r>
              <a:rPr lang="ar-AE" sz="4400" b="1" dirty="0" err="1">
                <a:latin typeface="Book Antiqua" panose="02040602050305030304" pitchFamily="18" charset="0"/>
              </a:rPr>
              <a:t>البصخة</a:t>
            </a:r>
            <a:r>
              <a:rPr lang="ar-AE" sz="4400" b="1" dirty="0">
                <a:latin typeface="Book Antiqua" panose="02040602050305030304" pitchFamily="18" charset="0"/>
              </a:rPr>
              <a:t> المقدسة ويرينا فرح قيامته المقدسة سنيناً كثيرة وأزمنة سالمة،</a:t>
            </a:r>
            <a:endParaRPr lang="ar-AE" sz="44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3472323532"/>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b="1" dirty="0">
                <a:latin typeface="Book Antiqua" panose="02040602050305030304" pitchFamily="18" charset="0"/>
              </a:rPr>
              <a:t>Par les prières et les supplications que ne cessent de T'adresser pour nous notre Dame et notre Reine à tous, la Sainte Mère de Dieu, Sainte Marie ; et les 3 puissants lumineux Michel, Gabriel et Raphaël, et tous les </a:t>
            </a:r>
            <a:r>
              <a:rPr lang="fr-FR" b="1" dirty="0" err="1">
                <a:latin typeface="Book Antiqua" panose="02040602050305030304" pitchFamily="18" charset="0"/>
              </a:rPr>
              <a:t>choeurs</a:t>
            </a:r>
            <a:r>
              <a:rPr lang="fr-FR" b="1" dirty="0">
                <a:latin typeface="Book Antiqua" panose="02040602050305030304" pitchFamily="18" charset="0"/>
              </a:rPr>
              <a:t> des anges, des archanges et les puissances célestes. </a:t>
            </a:r>
            <a:endParaRPr lang="fr-FR" b="1" dirty="0">
              <a:solidFill>
                <a:srgbClr val="C00000"/>
              </a:solidFill>
              <a:latin typeface="Book Antiqua" panose="02040602050305030304" pitchFamily="18"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28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07777"/>
          </a:xfrm>
          <a:prstGeom prst="rect">
            <a:avLst/>
          </a:prstGeom>
        </p:spPr>
        <p:txBody>
          <a:bodyPr wrap="none">
            <a:spAutoFit/>
          </a:bodyPr>
          <a:lstStyle/>
          <a:p>
            <a:pPr algn="just"/>
            <a:endParaRPr lang="fr-FR" sz="14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1978815"/>
            <a:ext cx="5367643" cy="3046988"/>
          </a:xfrm>
          <a:prstGeom prst="rect">
            <a:avLst/>
          </a:prstGeom>
        </p:spPr>
        <p:txBody>
          <a:bodyPr wrap="square" anchor="ctr" anchorCtr="0">
            <a:spAutoFit/>
          </a:bodyPr>
          <a:lstStyle/>
          <a:p>
            <a:pPr algn="just" rtl="1"/>
            <a:r>
              <a:rPr lang="ar-AE" sz="4800" b="1" dirty="0" err="1">
                <a:latin typeface="Book Antiqua" panose="02040602050305030304" pitchFamily="18" charset="0"/>
              </a:rPr>
              <a:t>بالسؤالات</a:t>
            </a:r>
            <a:r>
              <a:rPr lang="ar-AE" sz="4800" b="1" dirty="0">
                <a:latin typeface="Book Antiqua" panose="02040602050305030304" pitchFamily="18" charset="0"/>
              </a:rPr>
              <a:t> التي ترفعها عنا كل حين والدة الإله القديسة مريم وكل صفوف الملائكة ورؤساء الملائكة</a:t>
            </a:r>
            <a:endParaRPr lang="ar-AE" sz="48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314760689"/>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b="1" dirty="0">
                <a:latin typeface="Book Antiqua" panose="02040602050305030304" pitchFamily="18" charset="0"/>
              </a:rPr>
              <a:t>Et par les prières des patriarches, des prophètes, des apôtres, des martyrs, et tout le chœur des porteurs de la croix, les justes et l'ange de ce jour béni et par la bénédiction de la Mère de Dieu, la très Sainte Marie en premier et dernier lieu</a:t>
            </a:r>
            <a:endParaRPr lang="fr-FR" b="1" dirty="0">
              <a:solidFill>
                <a:srgbClr val="C00000"/>
              </a:solidFill>
              <a:latin typeface="Book Antiqua" panose="02040602050305030304" pitchFamily="18"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28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07777"/>
          </a:xfrm>
          <a:prstGeom prst="rect">
            <a:avLst/>
          </a:prstGeom>
        </p:spPr>
        <p:txBody>
          <a:bodyPr wrap="none">
            <a:spAutoFit/>
          </a:bodyPr>
          <a:lstStyle/>
          <a:p>
            <a:pPr algn="just"/>
            <a:endParaRPr lang="fr-FR" sz="14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1609483"/>
            <a:ext cx="5367643" cy="3785652"/>
          </a:xfrm>
          <a:prstGeom prst="rect">
            <a:avLst/>
          </a:prstGeom>
        </p:spPr>
        <p:txBody>
          <a:bodyPr wrap="square" anchor="ctr" anchorCtr="0">
            <a:spAutoFit/>
          </a:bodyPr>
          <a:lstStyle/>
          <a:p>
            <a:pPr algn="just" rtl="1"/>
            <a:r>
              <a:rPr lang="ar-AE" sz="4800" b="1" dirty="0">
                <a:latin typeface="Book Antiqua" panose="02040602050305030304" pitchFamily="18" charset="0"/>
              </a:rPr>
              <a:t>والآباء والأنبياء والرسل والشهداء والأبرار والصديقون ولباس الصليب والنساك والمعترفون والسواح</a:t>
            </a:r>
          </a:p>
        </p:txBody>
      </p:sp>
    </p:spTree>
    <p:extLst>
      <p:ext uri="{BB962C8B-B14F-4D97-AF65-F5344CB8AC3E}">
        <p14:creationId xmlns:p14="http://schemas.microsoft.com/office/powerpoint/2010/main" val="2212172722"/>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b="1" dirty="0">
                <a:latin typeface="Book Antiqua" panose="02040602050305030304" pitchFamily="18" charset="0"/>
              </a:rPr>
              <a:t>et par la bénédiction de cette Sainte Pâques de notre bon Sauveur. Que leurs saintes bénédictions, leurs grâces, leurs puissances, leurs dons, leur amour, et </a:t>
            </a:r>
            <a:r>
              <a:rPr lang="fr-FR" b="1">
                <a:latin typeface="Book Antiqua" panose="02040602050305030304" pitchFamily="18" charset="0"/>
              </a:rPr>
              <a:t>leur secours </a:t>
            </a:r>
            <a:r>
              <a:rPr lang="fr-FR" b="1" dirty="0">
                <a:latin typeface="Book Antiqua" panose="02040602050305030304" pitchFamily="18" charset="0"/>
              </a:rPr>
              <a:t>soient avec nous tous éternellement, amen !</a:t>
            </a:r>
            <a:endParaRPr lang="fr-FR" b="1" dirty="0">
              <a:solidFill>
                <a:srgbClr val="C00000"/>
              </a:solidFill>
              <a:latin typeface="Book Antiqua" panose="02040602050305030304" pitchFamily="18"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28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07777"/>
          </a:xfrm>
          <a:prstGeom prst="rect">
            <a:avLst/>
          </a:prstGeom>
        </p:spPr>
        <p:txBody>
          <a:bodyPr wrap="none">
            <a:spAutoFit/>
          </a:bodyPr>
          <a:lstStyle/>
          <a:p>
            <a:pPr algn="just"/>
            <a:endParaRPr lang="fr-FR" sz="14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1240152"/>
            <a:ext cx="5367643" cy="4524315"/>
          </a:xfrm>
          <a:prstGeom prst="rect">
            <a:avLst/>
          </a:prstGeom>
        </p:spPr>
        <p:txBody>
          <a:bodyPr wrap="square" anchor="ctr" anchorCtr="0">
            <a:spAutoFit/>
          </a:bodyPr>
          <a:lstStyle/>
          <a:p>
            <a:pPr algn="just" rtl="1"/>
            <a:r>
              <a:rPr lang="ar-AE" sz="4800" b="1" dirty="0">
                <a:latin typeface="Book Antiqua" panose="02040602050305030304" pitchFamily="18" charset="0"/>
              </a:rPr>
              <a:t>وبركة </a:t>
            </a:r>
            <a:r>
              <a:rPr lang="ar-AE" sz="4800" b="1" dirty="0" err="1">
                <a:latin typeface="Book Antiqua" panose="02040602050305030304" pitchFamily="18" charset="0"/>
              </a:rPr>
              <a:t>البصخة</a:t>
            </a:r>
            <a:r>
              <a:rPr lang="ar-AE" sz="4800" b="1" dirty="0">
                <a:latin typeface="Book Antiqua" panose="02040602050305030304" pitchFamily="18" charset="0"/>
              </a:rPr>
              <a:t> المقدسة التي لمخلصنا الصالح، بركتهم المقدسة ونعمتهم وقوتهم وهبتهم ومحبتهم ومعونتهم تكون معنا كلنا إلى الأبد. آمين.</a:t>
            </a:r>
          </a:p>
        </p:txBody>
      </p:sp>
    </p:spTree>
    <p:extLst>
      <p:ext uri="{BB962C8B-B14F-4D97-AF65-F5344CB8AC3E}">
        <p14:creationId xmlns:p14="http://schemas.microsoft.com/office/powerpoint/2010/main" val="1390285229"/>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512313"/>
            <a:ext cx="3512186" cy="5452374"/>
          </a:xfrm>
        </p:spPr>
        <p:txBody>
          <a:bodyPr numCol="1" spcCol="72000" anchor="ctr">
            <a:noAutofit/>
          </a:bodyPr>
          <a:lstStyle/>
          <a:p>
            <a:pPr marL="0" indent="0" algn="ctr">
              <a:buNone/>
            </a:pPr>
            <a:r>
              <a:rPr lang="fr-FR" sz="4800" b="1" dirty="0">
                <a:latin typeface="Book Antiqua" panose="02040602050305030304" pitchFamily="18" charset="0"/>
              </a:rPr>
              <a:t>Le Christ notre Dieu</a:t>
            </a:r>
          </a:p>
          <a:p>
            <a:pPr marL="0" indent="0" algn="ctr">
              <a:buNone/>
            </a:pPr>
            <a:endParaRPr lang="fr-FR" sz="4800" b="1" dirty="0">
              <a:latin typeface="Book Antiqua" panose="02040602050305030304" pitchFamily="18" charset="0"/>
            </a:endParaRPr>
          </a:p>
          <a:p>
            <a:pPr marL="0" indent="0" algn="ctr">
              <a:buNone/>
            </a:pPr>
            <a:r>
              <a:rPr lang="fr-FR" sz="4800" b="1" dirty="0">
                <a:solidFill>
                  <a:srgbClr val="C00000"/>
                </a:solidFill>
                <a:latin typeface="Book Antiqua" panose="02040602050305030304" pitchFamily="18" charset="0"/>
              </a:rPr>
              <a:t>Amen, ainsi soit-il</a:t>
            </a: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30" y="1460715"/>
            <a:ext cx="3511194" cy="3785652"/>
          </a:xfrm>
          <a:prstGeom prst="rect">
            <a:avLst/>
          </a:prstGeom>
        </p:spPr>
        <p:txBody>
          <a:bodyPr wrap="square" anchor="ctr" anchorCtr="0">
            <a:spAutoFit/>
          </a:bodyPr>
          <a:lstStyle/>
          <a:p>
            <a:pPr algn="ctr" rtl="1"/>
            <a:r>
              <a:rPr lang="ar-AE" sz="6000" b="1" dirty="0">
                <a:latin typeface="Book Antiqua" panose="02040602050305030304" pitchFamily="18" charset="0"/>
              </a:rPr>
              <a:t>المسيح إلهنا</a:t>
            </a:r>
            <a:endParaRPr lang="fr-FR" sz="6000" b="1" dirty="0">
              <a:latin typeface="Book Antiqua" panose="02040602050305030304" pitchFamily="18" charset="0"/>
            </a:endParaRPr>
          </a:p>
          <a:p>
            <a:pPr algn="ctr" rtl="1"/>
            <a:endParaRPr lang="fr-FR" sz="6000" b="1" dirty="0">
              <a:latin typeface="Book Antiqua" panose="02040602050305030304" pitchFamily="18" charset="0"/>
            </a:endParaRPr>
          </a:p>
          <a:p>
            <a:pPr algn="ctr" rtl="1"/>
            <a:endParaRPr lang="fr-FR" sz="6000" b="1" dirty="0">
              <a:latin typeface="Book Antiqua" panose="02040602050305030304" pitchFamily="18" charset="0"/>
            </a:endParaRPr>
          </a:p>
          <a:p>
            <a:pPr algn="ctr" rtl="1"/>
            <a:r>
              <a:rPr lang="ar-AE" sz="6000" b="1" dirty="0">
                <a:solidFill>
                  <a:srgbClr val="C00000"/>
                </a:solidFill>
                <a:latin typeface="Book Antiqua" panose="02040602050305030304" pitchFamily="18" charset="0"/>
              </a:rPr>
              <a:t>آمين. يكون</a:t>
            </a:r>
          </a:p>
        </p:txBody>
      </p:sp>
      <p:sp>
        <p:nvSpPr>
          <p:cNvPr id="6" name="Rectangle 5">
            <a:extLst>
              <a:ext uri="{FF2B5EF4-FFF2-40B4-BE49-F238E27FC236}">
                <a16:creationId xmlns:a16="http://schemas.microsoft.com/office/drawing/2014/main" id="{4BBA31EA-5709-4658-9C29-41BF2557899C}"/>
              </a:ext>
            </a:extLst>
          </p:cNvPr>
          <p:cNvSpPr/>
          <p:nvPr/>
        </p:nvSpPr>
        <p:spPr>
          <a:xfrm>
            <a:off x="4129485" y="1283654"/>
            <a:ext cx="3933030" cy="4247317"/>
          </a:xfrm>
          <a:prstGeom prst="rect">
            <a:avLst/>
          </a:prstGeom>
        </p:spPr>
        <p:txBody>
          <a:bodyPr wrap="square">
            <a:spAutoFit/>
          </a:bodyPr>
          <a:lstStyle/>
          <a:p>
            <a:pPr algn="ctr"/>
            <a:r>
              <a:rPr lang="fr-FR" sz="5400" b="1" dirty="0">
                <a:latin typeface="CS Avva Shenouda" panose="020B7200000000000000" pitchFamily="34" charset="0"/>
              </a:rPr>
              <a:t>Pi`,</a:t>
            </a:r>
            <a:r>
              <a:rPr lang="fr-FR" sz="5400" b="1" dirty="0" err="1">
                <a:latin typeface="CS Avva Shenouda" panose="020B7200000000000000" pitchFamily="34" charset="0"/>
              </a:rPr>
              <a:t>rictoc</a:t>
            </a:r>
            <a:r>
              <a:rPr lang="fr-FR" sz="5400" b="1" dirty="0">
                <a:latin typeface="CS Avva Shenouda" panose="020B7200000000000000" pitchFamily="34" charset="0"/>
              </a:rPr>
              <a:t> </a:t>
            </a:r>
            <a:r>
              <a:rPr lang="fr-FR" sz="5400" b="1" dirty="0" err="1">
                <a:latin typeface="CS Avva Shenouda" panose="020B7200000000000000" pitchFamily="34" charset="0"/>
              </a:rPr>
              <a:t>Pennou</a:t>
            </a:r>
            <a:r>
              <a:rPr lang="fr-FR" sz="5400" b="1" dirty="0">
                <a:latin typeface="CS Avva Shenouda" panose="020B7200000000000000" pitchFamily="34" charset="0"/>
              </a:rPr>
              <a:t>]</a:t>
            </a:r>
          </a:p>
          <a:p>
            <a:pPr algn="ctr"/>
            <a:endParaRPr lang="fr-FR" sz="5400" b="1" dirty="0">
              <a:latin typeface="CS Avva Shenouda" panose="020B7200000000000000" pitchFamily="34" charset="0"/>
            </a:endParaRPr>
          </a:p>
          <a:p>
            <a:pPr algn="ctr"/>
            <a:r>
              <a:rPr lang="fr-FR" sz="5400" b="1" dirty="0" err="1">
                <a:solidFill>
                  <a:srgbClr val="C00000"/>
                </a:solidFill>
                <a:latin typeface="CS Avva Shenouda" panose="020B7200000000000000" pitchFamily="34" charset="0"/>
              </a:rPr>
              <a:t>Amyn</a:t>
            </a:r>
            <a:r>
              <a:rPr lang="fr-FR" sz="5400" b="1" dirty="0">
                <a:solidFill>
                  <a:srgbClr val="C00000"/>
                </a:solidFill>
                <a:latin typeface="CS Avva Shenouda" panose="020B7200000000000000" pitchFamily="34" charset="0"/>
              </a:rPr>
              <a:t> </a:t>
            </a:r>
            <a:r>
              <a:rPr lang="fr-FR" sz="5400" b="1" dirty="0" err="1">
                <a:solidFill>
                  <a:srgbClr val="C00000"/>
                </a:solidFill>
                <a:latin typeface="CS Avva Shenouda" panose="020B7200000000000000" pitchFamily="34" charset="0"/>
              </a:rPr>
              <a:t>ec`eswpi</a:t>
            </a:r>
            <a:endParaRPr lang="fr-FR" sz="5400" b="1" dirty="0">
              <a:solidFill>
                <a:srgbClr val="C00000"/>
              </a:solidFill>
              <a:latin typeface="CS Avva Shenouda" panose="020B7200000000000000" pitchFamily="34" charset="0"/>
            </a:endParaRPr>
          </a:p>
        </p:txBody>
      </p:sp>
    </p:spTree>
    <p:extLst>
      <p:ext uri="{BB962C8B-B14F-4D97-AF65-F5344CB8AC3E}">
        <p14:creationId xmlns:p14="http://schemas.microsoft.com/office/powerpoint/2010/main" val="966749256"/>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BC27060C-EA04-4E9F-A745-0C9B06414EB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4787255" y="867795"/>
            <a:ext cx="2617489" cy="51845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535005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Alors il en viendra du levant et du couchant, du nord et du midi, pour prendre place au festin dans le Royaume de Dieu. Et ainsi, il y a des derniers qui seront premiers et il y a des premiers qui seront derniers. »</a:t>
            </a:r>
          </a:p>
          <a:p>
            <a:pPr marL="0" indent="0" algn="just">
              <a:buNone/>
            </a:pPr>
            <a:endParaRPr lang="fr-FR" sz="2800" b="1" dirty="0"/>
          </a:p>
          <a:p>
            <a:pPr marL="0" indent="0" algn="just">
              <a:buNone/>
            </a:pPr>
            <a:r>
              <a:rPr lang="fr-FR" sz="2800" b="1" i="1" dirty="0">
                <a:solidFill>
                  <a:srgbClr val="C00000"/>
                </a:solidFill>
              </a:rPr>
              <a:t>Gloire à Dieu éternellement.</a:t>
            </a:r>
            <a:endParaRPr lang="fr-FR" sz="2800" b="1" dirty="0">
              <a:solidFill>
                <a:srgbClr val="C00000"/>
              </a:solidFill>
            </a:endParaRPr>
          </a:p>
          <a:p>
            <a:pPr marL="0" indent="0" algn="just">
              <a:buNone/>
            </a:pPr>
            <a:endParaRPr lang="fr-FR" sz="2800" b="1" dirty="0"/>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وسيأتون من المشارق والمغارب والشمال والجنوب ويتكئون فى ملكوت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الله.</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فهو</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ذا آخرون يكونون أولين وأولون يكونون آخرين.</a:t>
            </a: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1"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والمجد لله دائماً</a:t>
            </a:r>
            <a:endParaRPr kumimoji="0" lang="ar-SA" sz="36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الأولى من ليلة الثلاثاء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6" name="ZoneTexte 5">
            <a:extLst>
              <a:ext uri="{FF2B5EF4-FFF2-40B4-BE49-F238E27FC236}">
                <a16:creationId xmlns:a16="http://schemas.microsoft.com/office/drawing/2014/main" id="{83F22086-36BF-4A4B-97D7-92D633FA34B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Veille du mardi Saint – 1</a:t>
            </a:r>
            <a:r>
              <a:rPr kumimoji="0" lang="fr-FR" sz="1600" b="1" i="1" u="none" strike="noStrike" kern="1200" cap="none" spc="0" normalizeH="0" baseline="30000" noProof="0" dirty="0">
                <a:ln>
                  <a:noFill/>
                </a:ln>
                <a:solidFill>
                  <a:prstClr val="white"/>
                </a:solidFill>
                <a:effectLst/>
                <a:uLnTx/>
                <a:uFillTx/>
                <a:latin typeface="Calibri"/>
                <a:ea typeface="+mn-ea"/>
                <a:cs typeface="+mn-cs"/>
              </a:rPr>
              <a:t>ère</a:t>
            </a:r>
            <a:r>
              <a:rPr kumimoji="0" lang="fr-FR" sz="1600" b="1" i="1" u="none" strike="noStrike" kern="1200" cap="none" spc="0" normalizeH="0" baseline="0" noProof="0" dirty="0">
                <a:ln>
                  <a:noFill/>
                </a:ln>
                <a:solidFill>
                  <a:prstClr val="white"/>
                </a:solidFill>
                <a:effectLst/>
                <a:uLnTx/>
                <a:uFillTx/>
                <a:latin typeface="Calibri"/>
                <a:ea typeface="+mn-ea"/>
                <a:cs typeface="+mn-cs"/>
              </a:rPr>
              <a:t> heure</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4714829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7DC675-7680-42CC-A00E-5749DEE5E413}"/>
              </a:ext>
            </a:extLst>
          </p:cNvPr>
          <p:cNvSpPr/>
          <p:nvPr/>
        </p:nvSpPr>
        <p:spPr>
          <a:xfrm>
            <a:off x="443372" y="3056626"/>
            <a:ext cx="11305256" cy="2160240"/>
          </a:xfrm>
          <a:prstGeom prst="rect">
            <a:avLst/>
          </a:prstGeom>
        </p:spPr>
        <p:txBody>
          <a:bodyPr vert="horz" lIns="91440" tIns="45720" rIns="91440" bIns="45720" rtlCol="0" anchor="ctr">
            <a:noAutofit/>
          </a:bodyPr>
          <a:lstStyle/>
          <a:p>
            <a:pPr algn="ctr"/>
            <a:r>
              <a:rPr lang="ar-EG" sz="7200" b="1" dirty="0">
                <a:solidFill>
                  <a:srgbClr val="C00000"/>
                </a:solidFill>
                <a:latin typeface="Times New Roman" panose="02020603050405020304" pitchFamily="18" charset="0"/>
              </a:rPr>
              <a:t>مقدمة الطرح</a:t>
            </a:r>
            <a:r>
              <a:rPr lang="ar-SA" sz="7200" b="1" dirty="0">
                <a:solidFill>
                  <a:srgbClr val="C00000"/>
                </a:solidFill>
                <a:latin typeface="Times New Roman" panose="02020603050405020304" pitchFamily="18" charset="0"/>
              </a:rPr>
              <a:t> </a:t>
            </a:r>
          </a:p>
        </p:txBody>
      </p:sp>
      <p:sp>
        <p:nvSpPr>
          <p:cNvPr id="7" name="Titre 1">
            <a:extLst>
              <a:ext uri="{FF2B5EF4-FFF2-40B4-BE49-F238E27FC236}">
                <a16:creationId xmlns:a16="http://schemas.microsoft.com/office/drawing/2014/main" id="{062BC627-B07B-444C-93A4-6D5B1A046B78}"/>
              </a:ext>
            </a:extLst>
          </p:cNvPr>
          <p:cNvSpPr txBox="1">
            <a:spLocks/>
          </p:cNvSpPr>
          <p:nvPr/>
        </p:nvSpPr>
        <p:spPr>
          <a:xfrm>
            <a:off x="443372" y="1270862"/>
            <a:ext cx="11305256" cy="17857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b="1" dirty="0">
                <a:solidFill>
                  <a:srgbClr val="C00000"/>
                </a:solidFill>
                <a:latin typeface="Castellar" panose="020A0402060406010301" pitchFamily="18" charset="0"/>
              </a:rPr>
              <a:t>Introduction du commentaire</a:t>
            </a:r>
          </a:p>
        </p:txBody>
      </p:sp>
      <p:sp>
        <p:nvSpPr>
          <p:cNvPr id="4" name="Rectangle 3">
            <a:hlinkClick r:id="rId3" action="ppaction://hlinksldjump"/>
            <a:extLst>
              <a:ext uri="{FF2B5EF4-FFF2-40B4-BE49-F238E27FC236}">
                <a16:creationId xmlns:a16="http://schemas.microsoft.com/office/drawing/2014/main" id="{E5DDD824-327D-43CA-9552-9265EA5F3214}"/>
              </a:ext>
            </a:extLst>
          </p:cNvPr>
          <p:cNvSpPr/>
          <p:nvPr/>
        </p:nvSpPr>
        <p:spPr>
          <a:xfrm>
            <a:off x="9264352" y="5949280"/>
            <a:ext cx="2232248" cy="377815"/>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dirty="0">
                <a:ln w="0"/>
                <a:solidFill>
                  <a:schemeClr val="tx1"/>
                </a:solidFill>
                <a:effectLst>
                  <a:outerShdw blurRad="38100" dist="19050" dir="2700000" algn="tl" rotWithShape="0">
                    <a:schemeClr val="dk1">
                      <a:alpha val="40000"/>
                    </a:schemeClr>
                  </a:outerShdw>
                </a:effectLst>
                <a:latin typeface="Book Antiqua" panose="02040602050305030304" pitchFamily="18" charset="0"/>
              </a:rPr>
              <a:t>Vers 3ème </a:t>
            </a:r>
            <a:r>
              <a:rPr lang="nl-NL" dirty="0" err="1">
                <a:ln w="0"/>
                <a:solidFill>
                  <a:schemeClr val="tx1"/>
                </a:solidFill>
                <a:effectLst>
                  <a:outerShdw blurRad="38100" dist="19050" dir="2700000" algn="tl" rotWithShape="0">
                    <a:schemeClr val="dk1">
                      <a:alpha val="40000"/>
                    </a:schemeClr>
                  </a:outerShdw>
                </a:effectLst>
                <a:latin typeface="Book Antiqua" panose="02040602050305030304" pitchFamily="18" charset="0"/>
              </a:rPr>
              <a:t>heure</a:t>
            </a:r>
            <a:endParaRPr lang="fr-FR" dirty="0">
              <a:ln w="0"/>
              <a:solidFill>
                <a:schemeClr val="tx1"/>
              </a:solidFill>
              <a:effectLst>
                <a:outerShdw blurRad="38100" dist="19050" dir="2700000" algn="tl" rotWithShape="0">
                  <a:schemeClr val="dk1">
                    <a:alpha val="40000"/>
                  </a:schemeClr>
                </a:outerShdw>
              </a:effectLst>
              <a:latin typeface="Book Antiqua" panose="02040602050305030304" pitchFamily="18" charset="0"/>
            </a:endParaRPr>
          </a:p>
        </p:txBody>
      </p:sp>
    </p:spTree>
    <p:extLst>
      <p:ext uri="{BB962C8B-B14F-4D97-AF65-F5344CB8AC3E}">
        <p14:creationId xmlns:p14="http://schemas.microsoft.com/office/powerpoint/2010/main" val="30306263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93402" y="654315"/>
            <a:ext cx="3682285" cy="5452374"/>
          </a:xfrm>
        </p:spPr>
        <p:txBody>
          <a:bodyPr numCol="1" spcCol="72000" anchor="ctr">
            <a:noAutofit/>
          </a:bodyPr>
          <a:lstStyle/>
          <a:p>
            <a:pPr marL="0" indent="0" algn="ctr">
              <a:buNone/>
            </a:pPr>
            <a:r>
              <a:rPr lang="fr-FR" sz="3600" b="1" dirty="0">
                <a:latin typeface="Book Antiqua" panose="02040602050305030304" pitchFamily="18" charset="0"/>
              </a:rPr>
              <a:t>Au nom de la Sainte Trinité</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consubstantielle</a:t>
            </a:r>
          </a:p>
          <a:p>
            <a:pPr marL="0" indent="0" algn="ctr">
              <a:buNone/>
            </a:pPr>
            <a:endParaRPr lang="fr-FR" sz="3600" b="1" dirty="0">
              <a:solidFill>
                <a:srgbClr val="C00000"/>
              </a:solidFill>
              <a:latin typeface="Book Antiqua" panose="02040602050305030304" pitchFamily="18" charset="0"/>
            </a:endParaRPr>
          </a:p>
          <a:p>
            <a:pPr marL="0" indent="0" algn="ctr">
              <a:buNone/>
            </a:pPr>
            <a:r>
              <a:rPr lang="fr-FR" sz="3600" b="1" dirty="0">
                <a:latin typeface="Book Antiqua" panose="02040602050305030304" pitchFamily="18" charset="0"/>
              </a:rPr>
              <a:t>le Père et le Fils</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et le Saint Esprit.</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66483" y="475085"/>
            <a:ext cx="3666705" cy="5909310"/>
          </a:xfrm>
          <a:prstGeom prst="rect">
            <a:avLst/>
          </a:prstGeom>
        </p:spPr>
        <p:txBody>
          <a:bodyPr wrap="square" anchor="ctr" anchorCtr="0">
            <a:spAutoFit/>
          </a:bodyPr>
          <a:lstStyle/>
          <a:p>
            <a:pPr algn="ctr" rtl="1"/>
            <a:r>
              <a:rPr lang="ar-AE" sz="5400" b="1" dirty="0">
                <a:latin typeface="Book Antiqua" panose="02040602050305030304" pitchFamily="18" charset="0"/>
              </a:rPr>
              <a:t>ب</a:t>
            </a:r>
            <a:r>
              <a:rPr lang="ar-EG" sz="5400" b="1" dirty="0">
                <a:latin typeface="Book Antiqua" panose="02040602050305030304" pitchFamily="18" charset="0"/>
              </a:rPr>
              <a:t>إ</a:t>
            </a:r>
            <a:r>
              <a:rPr lang="ar-AE" sz="5400" b="1" dirty="0">
                <a:latin typeface="Book Antiqua" panose="02040602050305030304" pitchFamily="18" charset="0"/>
              </a:rPr>
              <a:t>سم الثالوث</a:t>
            </a:r>
            <a:endParaRPr lang="fr-FR" sz="5400" b="1" dirty="0">
              <a:latin typeface="Book Antiqua" panose="02040602050305030304" pitchFamily="18" charset="0"/>
            </a:endParaRPr>
          </a:p>
          <a:p>
            <a:pPr algn="ctr" rtl="1"/>
            <a:r>
              <a:rPr lang="ar-AE" sz="5400" b="1" dirty="0">
                <a:latin typeface="Book Antiqua" panose="02040602050305030304" pitchFamily="18" charset="0"/>
              </a:rPr>
              <a:t> </a:t>
            </a:r>
            <a:endParaRPr lang="fr-FR" sz="5400" b="1" dirty="0">
              <a:latin typeface="Book Antiqua" panose="02040602050305030304" pitchFamily="18" charset="0"/>
            </a:endParaRPr>
          </a:p>
          <a:p>
            <a:pPr algn="ctr" rtl="1"/>
            <a:r>
              <a:rPr lang="ar-AE" sz="5400" b="1" dirty="0" err="1">
                <a:solidFill>
                  <a:srgbClr val="C00000"/>
                </a:solidFill>
                <a:latin typeface="Book Antiqua" panose="02040602050305030304" pitchFamily="18" charset="0"/>
              </a:rPr>
              <a:t>المساوى</a:t>
            </a:r>
            <a:endParaRPr lang="fr-FR" sz="5400" b="1" dirty="0">
              <a:solidFill>
                <a:srgbClr val="C00000"/>
              </a:solidFill>
              <a:latin typeface="Book Antiqua" panose="02040602050305030304" pitchFamily="18" charset="0"/>
            </a:endParaRPr>
          </a:p>
          <a:p>
            <a:pPr algn="ctr" rtl="1"/>
            <a:endParaRPr lang="fr-FR" sz="4800" b="1" dirty="0">
              <a:solidFill>
                <a:srgbClr val="C00000"/>
              </a:solidFill>
              <a:latin typeface="Book Antiqua" panose="02040602050305030304" pitchFamily="18" charset="0"/>
            </a:endParaRPr>
          </a:p>
          <a:p>
            <a:pPr algn="ctr" rtl="1"/>
            <a:r>
              <a:rPr lang="ar-AE" sz="5400" b="1" dirty="0">
                <a:latin typeface="Book Antiqua" panose="02040602050305030304" pitchFamily="18" charset="0"/>
              </a:rPr>
              <a:t>الآب </a:t>
            </a:r>
            <a:r>
              <a:rPr lang="ar-AE" sz="5400" b="1" dirty="0" err="1">
                <a:latin typeface="Book Antiqua" panose="02040602050305030304" pitchFamily="18" charset="0"/>
              </a:rPr>
              <a:t>والإبن</a:t>
            </a:r>
            <a:r>
              <a:rPr lang="ar-AE" sz="5400" b="1" dirty="0">
                <a:latin typeface="Book Antiqua" panose="02040602050305030304" pitchFamily="18" charset="0"/>
              </a:rPr>
              <a:t> </a:t>
            </a:r>
            <a:endParaRPr lang="fr-FR" sz="5400" b="1" dirty="0">
              <a:latin typeface="Book Antiqua" panose="02040602050305030304" pitchFamily="18" charset="0"/>
            </a:endParaRPr>
          </a:p>
          <a:p>
            <a:pPr algn="ctr" rtl="1"/>
            <a:endParaRPr lang="fr-FR" sz="5400" b="1" dirty="0">
              <a:solidFill>
                <a:srgbClr val="C00000"/>
              </a:solidFill>
              <a:latin typeface="Book Antiqua" panose="02040602050305030304" pitchFamily="18" charset="0"/>
            </a:endParaRPr>
          </a:p>
          <a:p>
            <a:pPr algn="ctr" rtl="1"/>
            <a:r>
              <a:rPr lang="ar-AE" sz="5400" b="1" dirty="0">
                <a:solidFill>
                  <a:srgbClr val="C00000"/>
                </a:solidFill>
                <a:latin typeface="Book Antiqua" panose="02040602050305030304" pitchFamily="18" charset="0"/>
              </a:rPr>
              <a:t>والروح القدس</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00403"/>
            <a:ext cx="4285760" cy="5847755"/>
          </a:xfrm>
          <a:prstGeom prst="rect">
            <a:avLst/>
          </a:prstGeom>
        </p:spPr>
        <p:txBody>
          <a:bodyPr wrap="square">
            <a:spAutoFit/>
          </a:bodyPr>
          <a:lstStyle/>
          <a:p>
            <a:pPr algn="ctr"/>
            <a:r>
              <a:rPr lang="fr-FR" sz="4000" b="1" dirty="0" err="1">
                <a:solidFill>
                  <a:srgbClr val="000000"/>
                </a:solidFill>
                <a:latin typeface="Avva_Marcos" panose="04020500000000000000" pitchFamily="82" charset="0"/>
              </a:rPr>
              <a:t>Q</a:t>
            </a:r>
            <a:r>
              <a:rPr lang="fr-FR" sz="4000" b="1" dirty="0" err="1">
                <a:solidFill>
                  <a:srgbClr val="000000"/>
                </a:solidFill>
                <a:latin typeface="CS Avva Shenouda" panose="020B7200000000000000" pitchFamily="34" charset="0"/>
              </a:rPr>
              <a:t>en</a:t>
            </a:r>
            <a:r>
              <a:rPr lang="fr-FR" sz="4000" b="1" dirty="0">
                <a:solidFill>
                  <a:srgbClr val="000000"/>
                </a:solidFill>
                <a:latin typeface="CS Avva Shenouda" panose="020B7200000000000000" pitchFamily="34" charset="0"/>
              </a:rPr>
              <a:t> `</a:t>
            </a:r>
            <a:r>
              <a:rPr lang="fr-FR" sz="4000" b="1" dirty="0" err="1">
                <a:solidFill>
                  <a:srgbClr val="000000"/>
                </a:solidFill>
                <a:latin typeface="CS Avva Shenouda" panose="020B7200000000000000" pitchFamily="34" charset="0"/>
              </a:rPr>
              <a:t>vran</a:t>
            </a:r>
            <a:r>
              <a:rPr lang="fr-FR" sz="4000" b="1" dirty="0">
                <a:solidFill>
                  <a:srgbClr val="000000"/>
                </a:solidFill>
                <a:latin typeface="CS Avva Shenouda" panose="020B7200000000000000" pitchFamily="34" charset="0"/>
              </a:rPr>
              <a:t> `n]`triac</a:t>
            </a:r>
          </a:p>
          <a:p>
            <a:pPr algn="ctr"/>
            <a:endParaRPr lang="fr-FR" sz="4000" b="1" dirty="0">
              <a:solidFill>
                <a:srgbClr val="000000"/>
              </a:solidFill>
              <a:latin typeface="CS Avva Shenouda" panose="020B7200000000000000" pitchFamily="34" charset="0"/>
            </a:endParaRPr>
          </a:p>
          <a:p>
            <a:pPr algn="ctr"/>
            <a:r>
              <a:rPr lang="fr-FR" sz="4000" b="1" dirty="0">
                <a:solidFill>
                  <a:srgbClr val="000000"/>
                </a:solidFill>
                <a:latin typeface="CS Avva Shenouda" panose="020B7200000000000000" pitchFamily="34" charset="0"/>
              </a:rPr>
              <a:t> </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noumooucioc</a:t>
            </a:r>
            <a:endParaRPr lang="fr-FR" sz="4000" b="1" dirty="0">
              <a:solidFill>
                <a:srgbClr val="000000"/>
              </a:solidFill>
              <a:latin typeface="CS Avva Shenouda" panose="020B7200000000000000" pitchFamily="34" charset="0"/>
            </a:endParaRPr>
          </a:p>
          <a:p>
            <a:pPr algn="ctr"/>
            <a:endParaRPr lang="fr-FR" sz="4000" b="1" dirty="0">
              <a:solidFill>
                <a:srgbClr val="000000"/>
              </a:solidFill>
              <a:latin typeface="CS Avva Shenouda" panose="020B7200000000000000" pitchFamily="34" charset="0"/>
            </a:endParaRPr>
          </a:p>
          <a:p>
            <a:pPr algn="ctr"/>
            <a:r>
              <a:rPr lang="fr-FR" sz="4000" b="1" dirty="0">
                <a:solidFill>
                  <a:srgbClr val="000000"/>
                </a:solidFill>
                <a:latin typeface="CS Avva Shenouda" panose="020B7200000000000000" pitchFamily="34" charset="0"/>
              </a:rPr>
              <a:t> `</a:t>
            </a:r>
            <a:r>
              <a:rPr lang="fr-FR" sz="4000" b="1" dirty="0" err="1">
                <a:solidFill>
                  <a:srgbClr val="000000"/>
                </a:solidFill>
                <a:latin typeface="CS Avva Shenouda" panose="020B7200000000000000" pitchFamily="34" charset="0"/>
              </a:rPr>
              <a:t>Viwt</a:t>
            </a:r>
            <a:r>
              <a:rPr lang="fr-FR" sz="4000" b="1" dirty="0">
                <a:solidFill>
                  <a:srgbClr val="000000"/>
                </a:solidFill>
                <a:latin typeface="CS Avva Shenouda" panose="020B7200000000000000" pitchFamily="34" charset="0"/>
              </a:rPr>
              <a:t> nem ` </a:t>
            </a:r>
            <a:r>
              <a:rPr lang="fr-FR" sz="4000" b="1" dirty="0" err="1">
                <a:solidFill>
                  <a:srgbClr val="000000"/>
                </a:solidFill>
                <a:latin typeface="CS Avva Shenouda" panose="020B7200000000000000" pitchFamily="34" charset="0"/>
              </a:rPr>
              <a:t>Psyri</a:t>
            </a:r>
            <a:endParaRPr lang="fr-FR" sz="4000" b="1" dirty="0">
              <a:solidFill>
                <a:srgbClr val="000000"/>
              </a:solidFill>
              <a:latin typeface="CS Avva Shenouda" panose="020B7200000000000000" pitchFamily="34" charset="0"/>
            </a:endParaRPr>
          </a:p>
          <a:p>
            <a:pPr algn="ctr"/>
            <a:endParaRPr lang="fr-FR" sz="4000" b="1" dirty="0">
              <a:solidFill>
                <a:srgbClr val="000000"/>
              </a:solidFill>
              <a:latin typeface="CS Avva Shenouda" panose="020B7200000000000000" pitchFamily="34" charset="0"/>
            </a:endParaRPr>
          </a:p>
          <a:p>
            <a:pPr algn="ctr"/>
            <a:r>
              <a:rPr lang="fr-FR" sz="4000" b="1" dirty="0">
                <a:solidFill>
                  <a:srgbClr val="000000"/>
                </a:solidFill>
                <a:latin typeface="CS Avva Shenouda" panose="020B7200000000000000" pitchFamily="34" charset="0"/>
              </a:rPr>
              <a:t> </a:t>
            </a:r>
            <a:r>
              <a:rPr lang="fr-FR" sz="4000" b="1" dirty="0">
                <a:solidFill>
                  <a:srgbClr val="C00000"/>
                </a:solidFill>
                <a:latin typeface="CS Avva Shenouda" panose="020B7200000000000000" pitchFamily="34" charset="0"/>
              </a:rPr>
              <a:t>nem </a:t>
            </a:r>
            <a:r>
              <a:rPr lang="fr-FR" sz="4000" b="1" dirty="0" err="1">
                <a:solidFill>
                  <a:srgbClr val="C00000"/>
                </a:solidFill>
                <a:latin typeface="CS Avva Shenouda" panose="020B7200000000000000" pitchFamily="34" charset="0"/>
              </a:rPr>
              <a:t>Pipneuma</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e;ouab</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32800843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20832" y="654315"/>
            <a:ext cx="3682285" cy="5452374"/>
          </a:xfrm>
        </p:spPr>
        <p:txBody>
          <a:bodyPr numCol="1" spcCol="72000" anchor="ctr">
            <a:noAutofit/>
          </a:bodyPr>
          <a:lstStyle/>
          <a:p>
            <a:pPr marL="0" indent="0" algn="ctr">
              <a:buNone/>
            </a:pPr>
            <a:r>
              <a:rPr lang="fr-FR" sz="3600" b="1" dirty="0">
                <a:latin typeface="Book Antiqua" panose="02040602050305030304" pitchFamily="18" charset="0"/>
              </a:rPr>
              <a:t>Salut à toi Marie</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la belle colombe</a:t>
            </a:r>
          </a:p>
          <a:p>
            <a:pPr marL="0" indent="0" algn="ctr">
              <a:buNone/>
            </a:pPr>
            <a:endParaRPr lang="fr-FR" sz="3600" b="1" dirty="0">
              <a:solidFill>
                <a:srgbClr val="C00000"/>
              </a:solidFill>
              <a:latin typeface="Book Antiqua" panose="02040602050305030304" pitchFamily="18" charset="0"/>
            </a:endParaRPr>
          </a:p>
          <a:p>
            <a:pPr marL="0" indent="0" algn="ctr">
              <a:buNone/>
            </a:pPr>
            <a:r>
              <a:rPr lang="fr-FR" sz="3600" b="1" dirty="0">
                <a:latin typeface="Book Antiqua" panose="02040602050305030304" pitchFamily="18" charset="0"/>
              </a:rPr>
              <a:t>qui a enfanté pour nous</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Dieu le Verbe.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740195"/>
            <a:ext cx="3666705" cy="5262979"/>
          </a:xfrm>
          <a:prstGeom prst="rect">
            <a:avLst/>
          </a:prstGeom>
        </p:spPr>
        <p:txBody>
          <a:bodyPr wrap="square" anchor="ctr" anchorCtr="0">
            <a:spAutoFit/>
          </a:bodyPr>
          <a:lstStyle/>
          <a:p>
            <a:pPr algn="ctr" rtl="1"/>
            <a:r>
              <a:rPr lang="ar-AE" sz="4800" b="1" dirty="0">
                <a:latin typeface="Book Antiqua" panose="02040602050305030304" pitchFamily="18" charset="0"/>
              </a:rPr>
              <a:t>السلام لك يا مريم</a:t>
            </a:r>
            <a:endParaRPr lang="fr-FR" sz="4800" b="1" dirty="0">
              <a:latin typeface="Book Antiqua" panose="02040602050305030304" pitchFamily="18" charset="0"/>
            </a:endParaRPr>
          </a:p>
          <a:p>
            <a:pPr algn="ctr" rtl="1"/>
            <a:endParaRPr lang="fr-FR" sz="4800" b="1" dirty="0">
              <a:latin typeface="Book Antiqua" panose="02040602050305030304" pitchFamily="18" charset="0"/>
            </a:endParaRPr>
          </a:p>
          <a:p>
            <a:pPr algn="ctr" rtl="1"/>
            <a:r>
              <a:rPr lang="ar-AE" sz="4800" b="1" dirty="0">
                <a:solidFill>
                  <a:srgbClr val="C00000"/>
                </a:solidFill>
                <a:latin typeface="Book Antiqua" panose="02040602050305030304" pitchFamily="18" charset="0"/>
              </a:rPr>
              <a:t>الحمامة الحسنة</a:t>
            </a:r>
            <a:endParaRPr lang="fr-FR" sz="4800" b="1" dirty="0">
              <a:solidFill>
                <a:srgbClr val="C00000"/>
              </a:solidFill>
              <a:latin typeface="Book Antiqua" panose="02040602050305030304" pitchFamily="18" charset="0"/>
            </a:endParaRPr>
          </a:p>
          <a:p>
            <a:pPr algn="ctr" rtl="1"/>
            <a:endParaRPr lang="fr-FR" sz="4800" b="1" dirty="0">
              <a:latin typeface="Book Antiqua" panose="02040602050305030304" pitchFamily="18" charset="0"/>
            </a:endParaRPr>
          </a:p>
          <a:p>
            <a:pPr algn="ctr" rtl="1"/>
            <a:r>
              <a:rPr lang="ar-AE" sz="4800" b="1" dirty="0" err="1">
                <a:latin typeface="Book Antiqua" panose="02040602050305030304" pitchFamily="18" charset="0"/>
              </a:rPr>
              <a:t>التى</a:t>
            </a:r>
            <a:r>
              <a:rPr lang="ar-AE" sz="4800" b="1" dirty="0">
                <a:latin typeface="Book Antiqua" panose="02040602050305030304" pitchFamily="18" charset="0"/>
              </a:rPr>
              <a:t> ولدت لنا</a:t>
            </a:r>
            <a:endParaRPr lang="fr-FR" sz="4800" b="1" dirty="0">
              <a:latin typeface="Book Antiqua" panose="02040602050305030304" pitchFamily="18" charset="0"/>
            </a:endParaRPr>
          </a:p>
          <a:p>
            <a:pPr algn="ctr" rtl="1"/>
            <a:endParaRPr lang="fr-FR" sz="4800" b="1" dirty="0">
              <a:latin typeface="Book Antiqua" panose="02040602050305030304" pitchFamily="18" charset="0"/>
            </a:endParaRPr>
          </a:p>
          <a:p>
            <a:pPr algn="ctr" rtl="1"/>
            <a:r>
              <a:rPr lang="ar-AE" sz="4800" b="1" dirty="0">
                <a:latin typeface="Book Antiqua" panose="02040602050305030304" pitchFamily="18" charset="0"/>
              </a:rPr>
              <a:t> </a:t>
            </a:r>
            <a:r>
              <a:rPr lang="ar-AE" sz="4800" b="1" dirty="0">
                <a:solidFill>
                  <a:srgbClr val="C00000"/>
                </a:solidFill>
                <a:latin typeface="Book Antiqua" panose="02040602050305030304" pitchFamily="18" charset="0"/>
              </a:rPr>
              <a:t>الله الكلمة</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29431"/>
            <a:ext cx="4091048" cy="5632311"/>
          </a:xfrm>
          <a:prstGeom prst="rect">
            <a:avLst/>
          </a:prstGeom>
        </p:spPr>
        <p:txBody>
          <a:bodyPr wrap="square">
            <a:spAutoFit/>
          </a:bodyPr>
          <a:lstStyle/>
          <a:p>
            <a:pPr algn="ctr"/>
            <a:r>
              <a:rPr lang="fr-FR" sz="4000" b="1" dirty="0">
                <a:latin typeface="CS Avva Shenouda" panose="020B7200000000000000" pitchFamily="34" charset="0"/>
              </a:rPr>
              <a:t>&lt;</a:t>
            </a:r>
            <a:r>
              <a:rPr lang="fr-FR" sz="4000" b="1" dirty="0" err="1">
                <a:latin typeface="CS Avva Shenouda" panose="020B7200000000000000" pitchFamily="34" charset="0"/>
              </a:rPr>
              <a:t>ere</a:t>
            </a:r>
            <a:r>
              <a:rPr lang="fr-FR" sz="4000" b="1" dirty="0">
                <a:latin typeface="CS Avva Shenouda" panose="020B7200000000000000" pitchFamily="34" charset="0"/>
              </a:rPr>
              <a:t> ne </a:t>
            </a:r>
            <a:r>
              <a:rPr lang="fr-FR" sz="4000" b="1" dirty="0" err="1">
                <a:latin typeface="CS Avva Shenouda" panose="020B7200000000000000" pitchFamily="34" charset="0"/>
              </a:rPr>
              <a:t>Mari`a</a:t>
            </a:r>
            <a:endParaRPr lang="fr-FR" sz="4000" b="1" dirty="0">
              <a:latin typeface="CS Avva Shenouda" panose="020B7200000000000000" pitchFamily="34" charset="0"/>
            </a:endParaRPr>
          </a:p>
          <a:p>
            <a:pPr algn="ctr"/>
            <a:endParaRPr lang="fr-FR" sz="4000" b="1" dirty="0">
              <a:latin typeface="CS Avva Shenouda" panose="020B7200000000000000" pitchFamily="34" charset="0"/>
            </a:endParaRPr>
          </a:p>
          <a:p>
            <a:pPr algn="ct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rompi</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e;necwc</a:t>
            </a:r>
            <a:endParaRPr lang="fr-FR" sz="4000" b="1" dirty="0">
              <a:solidFill>
                <a:srgbClr val="C00000"/>
              </a:solidFill>
              <a:latin typeface="CS Avva Shenouda" panose="020B7200000000000000" pitchFamily="34" charset="0"/>
            </a:endParaRPr>
          </a:p>
          <a:p>
            <a:pPr algn="ctr"/>
            <a:endParaRPr lang="fr-FR" sz="4000" b="1" dirty="0">
              <a:solidFill>
                <a:srgbClr val="C00000"/>
              </a:solidFill>
              <a:latin typeface="CS Avva Shenouda" panose="020B7200000000000000" pitchFamily="34" charset="0"/>
            </a:endParaRPr>
          </a:p>
          <a:p>
            <a:pPr algn="ctr"/>
            <a:r>
              <a:rPr lang="fr-FR" sz="4000" b="1" dirty="0">
                <a:latin typeface="CS Avva Shenouda" panose="020B7200000000000000" pitchFamily="34" charset="0"/>
              </a:rPr>
              <a:t> ;y`</a:t>
            </a:r>
            <a:r>
              <a:rPr lang="fr-FR" sz="4000" b="1" dirty="0" err="1">
                <a:latin typeface="CS Avva Shenouda" panose="020B7200000000000000" pitchFamily="34" charset="0"/>
              </a:rPr>
              <a:t>etacmici</a:t>
            </a:r>
            <a:r>
              <a:rPr lang="fr-FR" sz="4000" b="1" dirty="0">
                <a:latin typeface="CS Avva Shenouda" panose="020B7200000000000000" pitchFamily="34" charset="0"/>
              </a:rPr>
              <a:t> nan</a:t>
            </a:r>
          </a:p>
          <a:p>
            <a:pPr algn="ctr"/>
            <a:endParaRPr lang="fr-FR" sz="4000" b="1" dirty="0">
              <a:latin typeface="CS Avva Shenouda" panose="020B7200000000000000" pitchFamily="34" charset="0"/>
            </a:endParaRPr>
          </a:p>
          <a:p>
            <a:pPr algn="ctr"/>
            <a:r>
              <a:rPr lang="fr-FR" sz="4000" b="1" dirty="0">
                <a:solidFill>
                  <a:srgbClr val="C00000"/>
                </a:solidFill>
                <a:latin typeface="CS Avva Shenouda" panose="020B7200000000000000" pitchFamily="34" charset="0"/>
              </a:rPr>
              <a:t>`m`</a:t>
            </a:r>
            <a:r>
              <a:rPr lang="fr-FR" sz="4000" b="1" dirty="0" err="1">
                <a:solidFill>
                  <a:srgbClr val="C00000"/>
                </a:solidFill>
                <a:latin typeface="CS Avva Shenouda" panose="020B7200000000000000" pitchFamily="34" charset="0"/>
              </a:rPr>
              <a:t>Vnou</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Pilogoc</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10870256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2800" b="1" i="1" dirty="0">
                <a:solidFill>
                  <a:srgbClr val="C00000"/>
                </a:solidFill>
              </a:rPr>
              <a:t>Commentaire</a:t>
            </a:r>
            <a:endParaRPr lang="fr-FR" sz="2800" b="1" dirty="0">
              <a:solidFill>
                <a:srgbClr val="C00000"/>
              </a:solidFill>
            </a:endParaRPr>
          </a:p>
          <a:p>
            <a:pPr marL="0" indent="0" algn="just">
              <a:buNone/>
            </a:pPr>
            <a:r>
              <a:rPr lang="fr-FR" sz="2800" b="1" dirty="0"/>
              <a:t>Notre Sauveur marchait vers Jérusalem avec ses disciples. Quelqu’un du milieu de la foule Lui dit: «Seigneur, n'y aura-t-il que peu de gens à être sauvés?». Notre Sauveur lui répondit: « Efforcez-vous d’entrer par la porte étroite de peur qu’à votre arrivée vous vous mettiez à frapper à la porte en disant: «Seigneur, ouvre-nous» et qu’Il vous réponde de l’intérieur: «Je ne sais pas d’où vous êtes.</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طــرح</a:t>
            </a:r>
            <a:endParaRPr kumimoji="0" 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ن مخلصنا جعل مسيره إلى أورشليم مع خواصه</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فقال له واحد من الجمع</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يارب</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قليلون هم الذين يخلصون</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فأجابه مخلصنا قائلاً</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حرصوا على الدخول من الباب الضيق لئلا ت</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توا وتقرعوا الباب وتقولون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يارب</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فتح لنا</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فيجيب هو من داخل قائلاً لكم</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نى ما أعرفكم</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من أين أنتم</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الأولى من ليلة الثلاثاء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6" name="ZoneTexte 5">
            <a:extLst>
              <a:ext uri="{FF2B5EF4-FFF2-40B4-BE49-F238E27FC236}">
                <a16:creationId xmlns:a16="http://schemas.microsoft.com/office/drawing/2014/main" id="{BBBACA19-6F33-4C7F-95C0-A8203521A6F3}"/>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Veille du mardi Saint – 1</a:t>
            </a:r>
            <a:r>
              <a:rPr kumimoji="0" lang="fr-FR" sz="1600" b="1" i="1" u="none" strike="noStrike" kern="1200" cap="none" spc="0" normalizeH="0" baseline="30000" noProof="0" dirty="0">
                <a:ln>
                  <a:noFill/>
                </a:ln>
                <a:solidFill>
                  <a:prstClr val="white"/>
                </a:solidFill>
                <a:effectLst/>
                <a:uLnTx/>
                <a:uFillTx/>
                <a:latin typeface="Calibri"/>
                <a:ea typeface="+mn-ea"/>
                <a:cs typeface="+mn-cs"/>
              </a:rPr>
              <a:t>ère</a:t>
            </a:r>
            <a:r>
              <a:rPr kumimoji="0" lang="fr-FR" sz="1600" b="1" i="1" u="none" strike="noStrike" kern="1200" cap="none" spc="0" normalizeH="0" baseline="0" noProof="0" dirty="0">
                <a:ln>
                  <a:noFill/>
                </a:ln>
                <a:solidFill>
                  <a:prstClr val="white"/>
                </a:solidFill>
                <a:effectLst/>
                <a:uLnTx/>
                <a:uFillTx/>
                <a:latin typeface="Calibri"/>
                <a:ea typeface="+mn-ea"/>
                <a:cs typeface="+mn-cs"/>
              </a:rPr>
              <a:t> heure</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0043175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Éloignez-vous de moi, vous tous qui faites le mal, là où il y aura des pleurs et des grincements de dents.» Un grand nombre viendront des nations païennes, de l’orient et de l’occident, et s’installeront dans le sein d’Abraham, d’Isaac et de Jacob, dans le royaume des cieux, quant à vous, vous serez jetés dehors et vos péchés vous domineront. Ecartez-vous des chemins du mal pour que vos fautes soient effacées.</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ذهبوا عنى خارجاً يا جميع فاعلى ال</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ثم حيث يكون البكاء وصرير الأسنان معاً، كثيرون من الأمم يأتون من المشرق والمغرب فيتكئون</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فى</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حضن إبراهيم و</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سحق ويعقوب فى ملكوت السموات</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وأما أنتم فسيطردونكم خارجاً وتتسلط عليكم </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آ</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ثامكم.</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رجعوا عن طرقكم الرديئة لكى تمحى عنكم هفواتكم.</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الأولى من ليلة الثلاثاء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6" name="ZoneTexte 5">
            <a:extLst>
              <a:ext uri="{FF2B5EF4-FFF2-40B4-BE49-F238E27FC236}">
                <a16:creationId xmlns:a16="http://schemas.microsoft.com/office/drawing/2014/main" id="{41674280-8DFC-41CD-9B48-845440A3CC9F}"/>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Veille du mardi Saint – 1</a:t>
            </a:r>
            <a:r>
              <a:rPr kumimoji="0" lang="fr-FR" sz="1600" b="1" i="1" u="none" strike="noStrike" kern="1200" cap="none" spc="0" normalizeH="0" baseline="30000" noProof="0" dirty="0">
                <a:ln>
                  <a:noFill/>
                </a:ln>
                <a:solidFill>
                  <a:prstClr val="white"/>
                </a:solidFill>
                <a:effectLst/>
                <a:uLnTx/>
                <a:uFillTx/>
                <a:latin typeface="Calibri"/>
                <a:ea typeface="+mn-ea"/>
                <a:cs typeface="+mn-cs"/>
              </a:rPr>
              <a:t>ère</a:t>
            </a:r>
            <a:r>
              <a:rPr kumimoji="0" lang="fr-FR" sz="1600" b="1" i="1" u="none" strike="noStrike" kern="1200" cap="none" spc="0" normalizeH="0" baseline="0" noProof="0" dirty="0">
                <a:ln>
                  <a:noFill/>
                </a:ln>
                <a:solidFill>
                  <a:prstClr val="white"/>
                </a:solidFill>
                <a:effectLst/>
                <a:uLnTx/>
                <a:uFillTx/>
                <a:latin typeface="Calibri"/>
                <a:ea typeface="+mn-ea"/>
                <a:cs typeface="+mn-cs"/>
              </a:rPr>
              <a:t> heure</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8788688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2800" b="1" i="1" dirty="0">
                <a:solidFill>
                  <a:srgbClr val="C00000"/>
                </a:solidFill>
              </a:rPr>
              <a:t>Réponds du commentaire</a:t>
            </a:r>
          </a:p>
          <a:p>
            <a:pPr marL="0" indent="0" algn="ctr">
              <a:buNone/>
            </a:pPr>
            <a:endParaRPr lang="fr-FR" sz="2800" b="1" dirty="0">
              <a:solidFill>
                <a:srgbClr val="C00000"/>
              </a:solidFill>
            </a:endParaRPr>
          </a:p>
          <a:p>
            <a:pPr marL="0" indent="0" algn="ctr">
              <a:buNone/>
            </a:pPr>
            <a:r>
              <a:rPr lang="fr-FR" sz="2800" b="1" dirty="0"/>
              <a:t>Le Christ notre Sauveur </a:t>
            </a:r>
          </a:p>
          <a:p>
            <a:pPr marL="0" indent="0" algn="ctr">
              <a:buNone/>
            </a:pPr>
            <a:r>
              <a:rPr lang="fr-FR" sz="2800" b="1" dirty="0"/>
              <a:t>est venu et a souffert pour nous </a:t>
            </a:r>
          </a:p>
          <a:p>
            <a:pPr marL="0" indent="0" algn="ctr">
              <a:buNone/>
            </a:pPr>
            <a:r>
              <a:rPr lang="fr-FR" sz="2800" b="1" dirty="0"/>
              <a:t>afin que par Sa Passion Il nous sauve.</a:t>
            </a:r>
          </a:p>
          <a:p>
            <a:pPr marL="0" indent="0" algn="ctr">
              <a:buNone/>
            </a:pPr>
            <a:endParaRPr lang="fr-FR" sz="2800" b="1" dirty="0"/>
          </a:p>
          <a:p>
            <a:pPr marL="0" indent="0" algn="ctr">
              <a:buNone/>
            </a:pPr>
            <a:r>
              <a:rPr lang="fr-FR" sz="2800" b="1" dirty="0"/>
              <a:t>Glorifions-Le et exaltons son Nom car il a eu pitié de nous selon Sa grande miséricorde.</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ctr" rtl="1"/>
            <a:r>
              <a:rPr lang="fr-FR" sz="3600" b="1" i="1" dirty="0">
                <a:solidFill>
                  <a:srgbClr val="C00000"/>
                </a:solidFill>
                <a:latin typeface="Times New Roman" panose="02020603050405020304" pitchFamily="18" charset="0"/>
              </a:rPr>
              <a:t> </a:t>
            </a:r>
            <a:r>
              <a:rPr lang="ar-SA" sz="3600" b="1" i="1" dirty="0">
                <a:solidFill>
                  <a:srgbClr val="C00000"/>
                </a:solidFill>
                <a:latin typeface="Times New Roman" panose="02020603050405020304" pitchFamily="18" charset="0"/>
              </a:rPr>
              <a:t>مرد</a:t>
            </a:r>
            <a:endParaRPr lang="fr-FR" sz="3600" b="1" i="1" dirty="0">
              <a:solidFill>
                <a:srgbClr val="C00000"/>
              </a:solidFill>
              <a:latin typeface="Times New Roman" panose="02020603050405020304" pitchFamily="18" charset="0"/>
            </a:endParaRPr>
          </a:p>
          <a:p>
            <a:pPr algn="just" rtl="1"/>
            <a:endParaRPr lang="fr-FR" sz="3600" b="1" dirty="0">
              <a:latin typeface="Times New Roman" panose="02020603050405020304" pitchFamily="18" charset="0"/>
            </a:endParaRPr>
          </a:p>
          <a:p>
            <a:pPr algn="ctr" rtl="1"/>
            <a:r>
              <a:rPr lang="ar-SA" sz="3600" b="1" dirty="0">
                <a:latin typeface="Times New Roman" panose="02020603050405020304" pitchFamily="18" charset="0"/>
              </a:rPr>
              <a:t>المسيح مخلصنا </a:t>
            </a:r>
            <a:endParaRPr lang="fr-FR" sz="3600" b="1" dirty="0">
              <a:latin typeface="Times New Roman" panose="02020603050405020304" pitchFamily="18" charset="0"/>
            </a:endParaRPr>
          </a:p>
          <a:p>
            <a:pPr algn="ctr" rtl="1"/>
            <a:r>
              <a:rPr lang="ar-SA" sz="3600" b="1" dirty="0">
                <a:latin typeface="Times New Roman" panose="02020603050405020304" pitchFamily="18" charset="0"/>
              </a:rPr>
              <a:t>جاء وتألم</a:t>
            </a:r>
            <a:r>
              <a:rPr lang="fr-FR" sz="3600" b="1" dirty="0">
                <a:latin typeface="Times New Roman" panose="02020603050405020304" pitchFamily="18" charset="0"/>
              </a:rPr>
              <a:t> </a:t>
            </a:r>
            <a:r>
              <a:rPr lang="ar-AE" sz="3600" b="1" dirty="0">
                <a:latin typeface="Times New Roman" panose="02020603050405020304" pitchFamily="18" charset="0"/>
              </a:rPr>
              <a:t>عنا </a:t>
            </a:r>
            <a:endParaRPr lang="fr-FR" sz="3600" b="1" dirty="0">
              <a:latin typeface="Times New Roman" panose="02020603050405020304" pitchFamily="18" charset="0"/>
            </a:endParaRPr>
          </a:p>
          <a:p>
            <a:pPr algn="ctr" rtl="1"/>
            <a:r>
              <a:rPr lang="ar-SA" sz="3600" b="1" dirty="0">
                <a:latin typeface="Times New Roman" panose="02020603050405020304" pitchFamily="18" charset="0"/>
              </a:rPr>
              <a:t>لكي ب</a:t>
            </a:r>
            <a:r>
              <a:rPr lang="ar-EG" sz="3600" b="1" dirty="0">
                <a:latin typeface="Times New Roman" panose="02020603050405020304" pitchFamily="18" charset="0"/>
              </a:rPr>
              <a:t>آ</a:t>
            </a:r>
            <a:r>
              <a:rPr lang="ar-SA" sz="3600" b="1" dirty="0">
                <a:latin typeface="Times New Roman" panose="02020603050405020304" pitchFamily="18" charset="0"/>
              </a:rPr>
              <a:t>لامه يخلصنا </a:t>
            </a:r>
            <a:endParaRPr lang="fr-FR" sz="3600" b="1" dirty="0">
              <a:latin typeface="Times New Roman" panose="02020603050405020304" pitchFamily="18" charset="0"/>
            </a:endParaRPr>
          </a:p>
          <a:p>
            <a:pPr algn="ctr" rtl="1"/>
            <a:endParaRPr lang="fr-FR" sz="3600" b="1" dirty="0">
              <a:latin typeface="Times New Roman" panose="02020603050405020304" pitchFamily="18" charset="0"/>
            </a:endParaRPr>
          </a:p>
          <a:p>
            <a:pPr algn="ctr" rtl="1"/>
            <a:endParaRPr lang="fr-FR" sz="3600" b="1" dirty="0">
              <a:latin typeface="Times New Roman" panose="02020603050405020304" pitchFamily="18" charset="0"/>
            </a:endParaRPr>
          </a:p>
          <a:p>
            <a:pPr algn="ctr" rtl="1"/>
            <a:r>
              <a:rPr lang="ar-SA" sz="3600" b="1" dirty="0">
                <a:latin typeface="Times New Roman" panose="02020603050405020304" pitchFamily="18" charset="0"/>
              </a:rPr>
              <a:t>فلنمجده ونرفع </a:t>
            </a:r>
            <a:r>
              <a:rPr lang="ar-EG" sz="3600" b="1">
                <a:latin typeface="Times New Roman" panose="02020603050405020304" pitchFamily="18" charset="0"/>
              </a:rPr>
              <a:t>إ</a:t>
            </a:r>
            <a:r>
              <a:rPr lang="ar-SA" sz="3600" b="1">
                <a:latin typeface="Times New Roman" panose="02020603050405020304" pitchFamily="18" charset="0"/>
              </a:rPr>
              <a:t>سمه</a:t>
            </a:r>
            <a:endParaRPr lang="fr-FR" sz="3600" b="1" dirty="0">
              <a:latin typeface="Times New Roman" panose="02020603050405020304" pitchFamily="18" charset="0"/>
            </a:endParaRPr>
          </a:p>
          <a:p>
            <a:pPr algn="ctr" rtl="1"/>
            <a:r>
              <a:rPr lang="ar-SA" sz="3600" b="1" dirty="0">
                <a:latin typeface="Times New Roman" panose="02020603050405020304" pitchFamily="18" charset="0"/>
              </a:rPr>
              <a:t> لأنه صنع معنا رحمة كعظيم رحمته</a:t>
            </a:r>
          </a:p>
        </p:txBody>
      </p:sp>
      <p:sp>
        <p:nvSpPr>
          <p:cNvPr id="6" name="Rectangle 5">
            <a:hlinkClick r:id="rId3" action="ppaction://hlinksldjump"/>
            <a:extLst>
              <a:ext uri="{FF2B5EF4-FFF2-40B4-BE49-F238E27FC236}">
                <a16:creationId xmlns:a16="http://schemas.microsoft.com/office/drawing/2014/main" id="{3381B5E0-5F21-4337-BA0D-CCB93187C911}"/>
              </a:ext>
            </a:extLst>
          </p:cNvPr>
          <p:cNvSpPr/>
          <p:nvPr/>
        </p:nvSpPr>
        <p:spPr>
          <a:xfrm>
            <a:off x="3758580" y="6131573"/>
            <a:ext cx="5078188" cy="325391"/>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dirty="0">
                <a:ln w="0"/>
                <a:solidFill>
                  <a:schemeClr val="tx1"/>
                </a:solidFill>
                <a:effectLst>
                  <a:outerShdw blurRad="38100" dist="19050" dir="2700000" algn="tl" rotWithShape="0">
                    <a:schemeClr val="dk1">
                      <a:alpha val="40000"/>
                    </a:schemeClr>
                  </a:outerShdw>
                </a:effectLst>
                <a:latin typeface="Book Antiqua" panose="02040602050305030304" pitchFamily="18" charset="0"/>
              </a:rPr>
              <a:t>Vers </a:t>
            </a:r>
            <a:r>
              <a:rPr lang="nl-NL" dirty="0" err="1">
                <a:ln w="0"/>
                <a:solidFill>
                  <a:schemeClr val="tx1"/>
                </a:solidFill>
                <a:effectLst>
                  <a:outerShdw blurRad="38100" dist="19050" dir="2700000" algn="tl" rotWithShape="0">
                    <a:schemeClr val="dk1">
                      <a:alpha val="40000"/>
                    </a:schemeClr>
                  </a:outerShdw>
                </a:effectLst>
                <a:latin typeface="Book Antiqua" panose="02040602050305030304" pitchFamily="18" charset="0"/>
              </a:rPr>
              <a:t>commentaire</a:t>
            </a:r>
            <a:r>
              <a:rPr lang="nl-NL" dirty="0">
                <a:ln w="0"/>
                <a:solidFill>
                  <a:schemeClr val="tx1"/>
                </a:solidFill>
                <a:effectLst>
                  <a:outerShdw blurRad="38100" dist="19050" dir="2700000" algn="tl" rotWithShape="0">
                    <a:schemeClr val="dk1">
                      <a:alpha val="40000"/>
                    </a:schemeClr>
                  </a:outerShdw>
                </a:effectLst>
                <a:latin typeface="Book Antiqua" panose="02040602050305030304" pitchFamily="18" charset="0"/>
              </a:rPr>
              <a:t> de la 3ème </a:t>
            </a:r>
            <a:r>
              <a:rPr lang="nl-NL" dirty="0" err="1">
                <a:ln w="0"/>
                <a:solidFill>
                  <a:schemeClr val="tx1"/>
                </a:solidFill>
                <a:effectLst>
                  <a:outerShdw blurRad="38100" dist="19050" dir="2700000" algn="tl" rotWithShape="0">
                    <a:schemeClr val="dk1">
                      <a:alpha val="40000"/>
                    </a:schemeClr>
                  </a:outerShdw>
                </a:effectLst>
                <a:latin typeface="Book Antiqua" panose="02040602050305030304" pitchFamily="18" charset="0"/>
              </a:rPr>
              <a:t>heure</a:t>
            </a:r>
            <a:endParaRPr lang="fr-FR" dirty="0">
              <a:ln w="0"/>
              <a:solidFill>
                <a:schemeClr val="tx1"/>
              </a:solidFill>
              <a:effectLst>
                <a:outerShdw blurRad="38100" dist="19050" dir="2700000" algn="tl" rotWithShape="0">
                  <a:schemeClr val="dk1">
                    <a:alpha val="40000"/>
                  </a:schemeClr>
                </a:outerShdw>
              </a:effectLst>
              <a:latin typeface="Book Antiqua" panose="02040602050305030304" pitchFamily="18" charset="0"/>
            </a:endParaRPr>
          </a:p>
        </p:txBody>
      </p:sp>
    </p:spTree>
    <p:extLst>
      <p:ext uri="{BB962C8B-B14F-4D97-AF65-F5344CB8AC3E}">
        <p14:creationId xmlns:p14="http://schemas.microsoft.com/office/powerpoint/2010/main" val="24986029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20832" y="654315"/>
            <a:ext cx="3682285" cy="5452374"/>
          </a:xfrm>
        </p:spPr>
        <p:txBody>
          <a:bodyPr numCol="1" spcCol="72000" anchor="ctr">
            <a:noAutofit/>
          </a:bodyPr>
          <a:lstStyle/>
          <a:p>
            <a:pPr marL="0" indent="0" algn="ctr">
              <a:spcBef>
                <a:spcPts val="0"/>
              </a:spcBef>
              <a:buNone/>
            </a:pPr>
            <a:r>
              <a:rPr lang="fr-FR" sz="3600" b="1" dirty="0">
                <a:latin typeface="Book Antiqua" panose="02040602050305030304" pitchFamily="18" charset="0"/>
              </a:rPr>
              <a:t>Le Christ notre Sauveur</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est venu et a souffert</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latin typeface="Book Antiqua" panose="02040602050305030304" pitchFamily="18" charset="0"/>
              </a:rPr>
              <a:t>afin que par Sa Passion</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Il nous sauve.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547654"/>
            <a:ext cx="3666705" cy="5909310"/>
          </a:xfrm>
          <a:prstGeom prst="rect">
            <a:avLst/>
          </a:prstGeom>
        </p:spPr>
        <p:txBody>
          <a:bodyPr wrap="square" anchor="ctr" anchorCtr="0">
            <a:spAutoFit/>
          </a:bodyPr>
          <a:lstStyle/>
          <a:p>
            <a:pPr algn="ctr" rtl="1"/>
            <a:r>
              <a:rPr lang="ar-AE" sz="5400" b="1" dirty="0">
                <a:latin typeface="Book Antiqua" panose="02040602050305030304" pitchFamily="18" charset="0"/>
              </a:rPr>
              <a:t>المسيح مخلصنا</a:t>
            </a:r>
            <a:endParaRPr lang="fr-FR" sz="5400" b="1" dirty="0">
              <a:latin typeface="Book Antiqua" panose="02040602050305030304" pitchFamily="18" charset="0"/>
            </a:endParaRPr>
          </a:p>
          <a:p>
            <a:pPr algn="ctr" rtl="1"/>
            <a:endParaRPr lang="fr-FR" sz="54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جاء وتألم عنا</a:t>
            </a:r>
            <a:endParaRPr lang="fr-FR" sz="5400" b="1" dirty="0">
              <a:solidFill>
                <a:srgbClr val="C00000"/>
              </a:solidFill>
              <a:latin typeface="Book Antiqua" panose="02040602050305030304" pitchFamily="18" charset="0"/>
            </a:endParaRPr>
          </a:p>
          <a:p>
            <a:pPr algn="ctr" rtl="1"/>
            <a:r>
              <a:rPr lang="ar-AE" sz="5400" b="1" dirty="0">
                <a:latin typeface="Book Antiqua" panose="02040602050305030304" pitchFamily="18" charset="0"/>
              </a:rPr>
              <a:t> </a:t>
            </a:r>
            <a:endParaRPr lang="fr-FR" sz="5400" b="1" dirty="0">
              <a:latin typeface="Book Antiqua" panose="02040602050305030304" pitchFamily="18" charset="0"/>
            </a:endParaRPr>
          </a:p>
          <a:p>
            <a:pPr algn="ctr" rtl="1"/>
            <a:r>
              <a:rPr lang="ar-AE" sz="5400" b="1" dirty="0">
                <a:latin typeface="Book Antiqua" panose="02040602050305030304" pitchFamily="18" charset="0"/>
              </a:rPr>
              <a:t>لكى بآلامه</a:t>
            </a:r>
            <a:endParaRPr lang="fr-FR" sz="5400" b="1" dirty="0">
              <a:latin typeface="Book Antiqua" panose="02040602050305030304" pitchFamily="18" charset="0"/>
            </a:endParaRPr>
          </a:p>
          <a:p>
            <a:pPr algn="ctr" rtl="1"/>
            <a:endParaRPr lang="fr-FR" sz="54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 يخلصنا</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29431"/>
            <a:ext cx="4309998" cy="5632311"/>
          </a:xfrm>
          <a:prstGeom prst="rect">
            <a:avLst/>
          </a:prstGeom>
        </p:spPr>
        <p:txBody>
          <a:bodyPr wrap="square">
            <a:spAutoFit/>
          </a:bodyPr>
          <a:lstStyle/>
          <a:p>
            <a:pPr algn="ctr"/>
            <a:r>
              <a:rPr lang="fr-FR" sz="4000" b="1" dirty="0">
                <a:latin typeface="Avva_Marcos" panose="04020500000000000000" pitchFamily="82" charset="0"/>
              </a:rPr>
              <a:t>P</a:t>
            </a:r>
            <a:r>
              <a:rPr lang="fr-FR" sz="4000" b="1" dirty="0">
                <a:latin typeface="CS Avva Shenouda" panose="020B7200000000000000" pitchFamily="34" charset="0"/>
              </a:rPr>
              <a:t>i`,</a:t>
            </a:r>
            <a:r>
              <a:rPr lang="fr-FR" sz="4000" b="1" dirty="0" err="1">
                <a:latin typeface="CS Avva Shenouda" panose="020B7200000000000000" pitchFamily="34" charset="0"/>
              </a:rPr>
              <a:t>rictoc</a:t>
            </a:r>
            <a:r>
              <a:rPr lang="fr-FR" sz="4000" b="1" dirty="0">
                <a:latin typeface="CS Avva Shenouda" panose="020B7200000000000000" pitchFamily="34" charset="0"/>
              </a:rPr>
              <a:t> </a:t>
            </a:r>
            <a:r>
              <a:rPr lang="fr-FR" sz="4000" b="1" dirty="0" err="1">
                <a:latin typeface="CS Avva Shenouda" panose="020B7200000000000000" pitchFamily="34" charset="0"/>
              </a:rPr>
              <a:t>Pencwtyr</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err="1">
                <a:solidFill>
                  <a:srgbClr val="C00000"/>
                </a:solidFill>
                <a:latin typeface="CS Avva Shenouda" panose="020B7200000000000000" pitchFamily="34" charset="0"/>
              </a:rPr>
              <a:t>af`i</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afsep`mkah</a:t>
            </a:r>
            <a:r>
              <a:rPr lang="fr-FR" sz="4000" b="1" dirty="0">
                <a:solidFill>
                  <a:srgbClr val="C00000"/>
                </a:solidFill>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err="1">
                <a:latin typeface="CS Avva Shenouda" panose="020B7200000000000000" pitchFamily="34" charset="0"/>
              </a:rPr>
              <a:t>hina</a:t>
            </a:r>
            <a:r>
              <a:rPr lang="fr-FR" sz="4000" b="1" dirty="0">
                <a:latin typeface="CS Avva Shenouda" panose="020B7200000000000000" pitchFamily="34" charset="0"/>
              </a:rPr>
              <a:t> </a:t>
            </a:r>
            <a:r>
              <a:rPr lang="fr-FR" sz="4000" b="1" dirty="0" err="1">
                <a:latin typeface="CS Avva Shenouda" panose="020B7200000000000000" pitchFamily="34" charset="0"/>
              </a:rPr>
              <a:t>qen</a:t>
            </a:r>
            <a:r>
              <a:rPr lang="fr-FR" sz="4000" b="1" dirty="0">
                <a:latin typeface="CS Avva Shenouda" panose="020B7200000000000000" pitchFamily="34" charset="0"/>
              </a:rPr>
              <a:t> </a:t>
            </a:r>
            <a:r>
              <a:rPr lang="fr-FR" sz="4000" b="1" dirty="0" err="1">
                <a:latin typeface="CS Avva Shenouda" panose="020B7200000000000000" pitchFamily="34" charset="0"/>
              </a:rPr>
              <a:t>nef`mkauh</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a:solidFill>
                  <a:srgbClr val="C00000"/>
                </a:solidFill>
                <a:latin typeface="CS Avva Shenouda" panose="020B7200000000000000" pitchFamily="34" charset="0"/>
              </a:rPr>
              <a:t>`</a:t>
            </a:r>
            <a:r>
              <a:rPr lang="fr-FR" sz="4000" b="1" dirty="0" err="1">
                <a:solidFill>
                  <a:srgbClr val="C00000"/>
                </a:solidFill>
                <a:latin typeface="CS Avva Shenouda" panose="020B7200000000000000" pitchFamily="34" charset="0"/>
              </a:rPr>
              <a:t>ntefcw</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mmon</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6662289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20832" y="523689"/>
            <a:ext cx="3996931" cy="5742656"/>
          </a:xfrm>
        </p:spPr>
        <p:txBody>
          <a:bodyPr numCol="1" spcCol="72000" anchor="ctr">
            <a:noAutofit/>
          </a:bodyPr>
          <a:lstStyle/>
          <a:p>
            <a:pPr marL="0" indent="0" algn="ctr">
              <a:spcBef>
                <a:spcPts val="0"/>
              </a:spcBef>
              <a:buNone/>
            </a:pPr>
            <a:r>
              <a:rPr lang="fr-FR" sz="3600" b="1" dirty="0">
                <a:latin typeface="Book Antiqua" panose="02040602050305030304" pitchFamily="18" charset="0"/>
              </a:rPr>
              <a:t>Glorifions-Le</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et exaltons Son Nom</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latin typeface="Book Antiqua" panose="02040602050305030304" pitchFamily="18" charset="0"/>
              </a:rPr>
              <a:t> car Il a eu pitié de nous</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selon Sa grande miséricorde.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452697"/>
            <a:ext cx="3666705" cy="6186309"/>
          </a:xfrm>
          <a:prstGeom prst="rect">
            <a:avLst/>
          </a:prstGeom>
        </p:spPr>
        <p:txBody>
          <a:bodyPr wrap="square" anchor="ctr" anchorCtr="0">
            <a:spAutoFit/>
          </a:bodyPr>
          <a:lstStyle/>
          <a:p>
            <a:pPr algn="ctr" rtl="1"/>
            <a:r>
              <a:rPr lang="ar-AE" sz="5400" b="1" dirty="0">
                <a:latin typeface="Book Antiqua" panose="02040602050305030304" pitchFamily="18" charset="0"/>
              </a:rPr>
              <a:t>فلنمجده</a:t>
            </a:r>
            <a:endParaRPr lang="fr-FR" sz="5400" b="1" dirty="0">
              <a:latin typeface="Book Antiqua" panose="02040602050305030304" pitchFamily="18" charset="0"/>
            </a:endParaRPr>
          </a:p>
          <a:p>
            <a:pPr algn="ctr" rtl="1"/>
            <a:endParaRPr lang="ar-AE" sz="28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ونرفع </a:t>
            </a:r>
            <a:r>
              <a:rPr lang="ar-AE" sz="5400" b="1" dirty="0" err="1">
                <a:solidFill>
                  <a:srgbClr val="C00000"/>
                </a:solidFill>
                <a:latin typeface="Book Antiqua" panose="02040602050305030304" pitchFamily="18" charset="0"/>
              </a:rPr>
              <a:t>إسمه</a:t>
            </a:r>
            <a:endParaRPr lang="fr-FR" sz="5400" b="1" dirty="0">
              <a:solidFill>
                <a:srgbClr val="C00000"/>
              </a:solidFill>
              <a:latin typeface="Book Antiqua" panose="02040602050305030304" pitchFamily="18" charset="0"/>
            </a:endParaRPr>
          </a:p>
          <a:p>
            <a:pPr algn="ctr" rtl="1"/>
            <a:r>
              <a:rPr lang="ar-AE" sz="4400" b="1" dirty="0">
                <a:latin typeface="Book Antiqua" panose="02040602050305030304" pitchFamily="18" charset="0"/>
              </a:rPr>
              <a:t> </a:t>
            </a:r>
            <a:endParaRPr lang="ar-AE" sz="5400" b="1" dirty="0">
              <a:latin typeface="Book Antiqua" panose="02040602050305030304" pitchFamily="18" charset="0"/>
            </a:endParaRPr>
          </a:p>
          <a:p>
            <a:pPr algn="ctr" rtl="1"/>
            <a:r>
              <a:rPr lang="ar-AE" sz="5400" b="1" dirty="0">
                <a:latin typeface="Book Antiqua" panose="02040602050305030304" pitchFamily="18" charset="0"/>
              </a:rPr>
              <a:t>لأنه صنع معنا </a:t>
            </a:r>
          </a:p>
          <a:p>
            <a:pPr algn="ctr" rtl="1"/>
            <a:endParaRPr lang="fr-FR" sz="54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رحمةً كعظيم رحمته</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29431"/>
            <a:ext cx="4309998" cy="5632311"/>
          </a:xfrm>
          <a:prstGeom prst="rect">
            <a:avLst/>
          </a:prstGeom>
        </p:spPr>
        <p:txBody>
          <a:bodyPr wrap="square">
            <a:spAutoFit/>
          </a:bodyPr>
          <a:lstStyle/>
          <a:p>
            <a:pPr algn="ctr"/>
            <a:r>
              <a:rPr lang="fr-FR" sz="4000" b="1" dirty="0">
                <a:latin typeface="CS Avva Shenouda" panose="020B7200000000000000" pitchFamily="34" charset="0"/>
              </a:rPr>
              <a:t>Maren]`</a:t>
            </a:r>
            <a:r>
              <a:rPr lang="fr-FR" sz="4000" b="1" dirty="0" err="1">
                <a:latin typeface="CS Avva Shenouda" panose="020B7200000000000000" pitchFamily="34" charset="0"/>
              </a:rPr>
              <a:t>wou</a:t>
            </a:r>
            <a:r>
              <a:rPr lang="fr-FR" sz="4000" b="1" dirty="0">
                <a:latin typeface="CS Avva Shenouda" panose="020B7200000000000000" pitchFamily="34" charset="0"/>
              </a:rPr>
              <a:t> </a:t>
            </a:r>
            <a:r>
              <a:rPr lang="fr-FR" sz="4000" b="1" dirty="0" err="1">
                <a:latin typeface="CS Avva Shenouda" panose="020B7200000000000000" pitchFamily="34" charset="0"/>
              </a:rPr>
              <a:t>naf</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err="1">
                <a:solidFill>
                  <a:srgbClr val="C00000"/>
                </a:solidFill>
                <a:latin typeface="CS Avva Shenouda" panose="020B7200000000000000" pitchFamily="34" charset="0"/>
              </a:rPr>
              <a:t>ten</a:t>
            </a:r>
            <a:r>
              <a:rPr lang="fr-FR" sz="4000" b="1" dirty="0">
                <a:solidFill>
                  <a:srgbClr val="C00000"/>
                </a:solidFill>
                <a:latin typeface="CS Avva Shenouda" panose="020B7200000000000000" pitchFamily="34" charset="0"/>
              </a:rPr>
              <a:t>[ici `</a:t>
            </a:r>
            <a:r>
              <a:rPr lang="fr-FR" sz="4000" b="1" dirty="0" err="1">
                <a:solidFill>
                  <a:srgbClr val="C00000"/>
                </a:solidFill>
                <a:latin typeface="CS Avva Shenouda" panose="020B7200000000000000" pitchFamily="34" charset="0"/>
              </a:rPr>
              <a:t>mpefran</a:t>
            </a:r>
            <a:r>
              <a:rPr lang="fr-FR" sz="4000" b="1" dirty="0">
                <a:solidFill>
                  <a:srgbClr val="C00000"/>
                </a:solidFill>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a:latin typeface="CS Avva Shenouda" panose="020B7200000000000000" pitchFamily="34" charset="0"/>
              </a:rPr>
              <a:t>je </a:t>
            </a:r>
            <a:r>
              <a:rPr lang="fr-FR" sz="4000" b="1" dirty="0" err="1">
                <a:latin typeface="CS Avva Shenouda" panose="020B7200000000000000" pitchFamily="34" charset="0"/>
              </a:rPr>
              <a:t>aferounai</a:t>
            </a:r>
            <a:r>
              <a:rPr lang="fr-FR" sz="4000" b="1" dirty="0">
                <a:latin typeface="CS Avva Shenouda" panose="020B7200000000000000" pitchFamily="34" charset="0"/>
              </a:rPr>
              <a:t> </a:t>
            </a:r>
            <a:r>
              <a:rPr lang="fr-FR" sz="4000" b="1" dirty="0" err="1">
                <a:latin typeface="CS Avva Shenouda" panose="020B7200000000000000" pitchFamily="34" charset="0"/>
              </a:rPr>
              <a:t>neman</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a:solidFill>
                  <a:srgbClr val="C00000"/>
                </a:solidFill>
                <a:latin typeface="CS Avva Shenouda" panose="020B7200000000000000" pitchFamily="34" charset="0"/>
              </a:rPr>
              <a:t>kata </a:t>
            </a:r>
            <a:r>
              <a:rPr lang="fr-FR" sz="4000" b="1" dirty="0" err="1">
                <a:solidFill>
                  <a:srgbClr val="C00000"/>
                </a:solidFill>
                <a:latin typeface="CS Avva Shenouda" panose="020B7200000000000000" pitchFamily="34" charset="0"/>
              </a:rPr>
              <a:t>pefnis</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nnai</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15657524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556"/>
        <p:cNvGrpSpPr/>
        <p:nvPr/>
      </p:nvGrpSpPr>
      <p:grpSpPr>
        <a:xfrm>
          <a:off x="0" y="0"/>
          <a:ext cx="0" cy="0"/>
          <a:chOff x="0" y="0"/>
          <a:chExt cx="0" cy="0"/>
        </a:xfrm>
      </p:grpSpPr>
      <p:sp>
        <p:nvSpPr>
          <p:cNvPr id="23558" name="Shape 23558">
            <a:hlinkClick r:id="rId3"/>
          </p:cNvPr>
          <p:cNvSpPr txBox="1"/>
          <p:nvPr/>
        </p:nvSpPr>
        <p:spPr>
          <a:xfrm>
            <a:off x="7454847" y="1855365"/>
            <a:ext cx="4127553" cy="4432910"/>
          </a:xfrm>
          <a:prstGeom prst="rect">
            <a:avLst/>
          </a:prstGeom>
          <a:noFill/>
          <a:ln>
            <a:noFill/>
          </a:ln>
        </p:spPr>
        <p:txBody>
          <a:bodyPr wrap="square" lIns="91425" tIns="91425" rIns="91425" bIns="91425" anchor="t" anchorCtr="0">
            <a:noAutofit/>
          </a:bodyPr>
          <a:lstStyle/>
          <a:p>
            <a:pPr marL="571500" lvl="0" indent="-571500" algn="r" rtl="1">
              <a:spcBef>
                <a:spcPts val="600"/>
              </a:spcBef>
              <a:spcAft>
                <a:spcPts val="600"/>
              </a:spcAft>
              <a:buFont typeface="Wingdings" panose="05000000000000000000" pitchFamily="2" charset="2"/>
              <a:buChar char="v"/>
            </a:pPr>
            <a:r>
              <a:rPr lang="ar-SA" sz="2800" b="1" dirty="0">
                <a:hlinkClick r:id="rId4" action="ppaction://hlinksldjump"/>
              </a:rPr>
              <a:t>النبوات</a:t>
            </a:r>
            <a:endParaRPr lang="fr-FR" sz="2800" b="1" dirty="0"/>
          </a:p>
          <a:p>
            <a:pPr marL="571500" lvl="0" indent="-571500" algn="r" rtl="1">
              <a:spcBef>
                <a:spcPts val="600"/>
              </a:spcBef>
              <a:spcAft>
                <a:spcPts val="600"/>
              </a:spcAft>
              <a:buFont typeface="Wingdings" panose="05000000000000000000" pitchFamily="2" charset="2"/>
              <a:buChar char="v"/>
            </a:pPr>
            <a:r>
              <a:rPr lang="ar-SA" sz="2800" b="1" dirty="0" err="1">
                <a:hlinkClick r:id="rId5" action="ppaction://hlinksldjump"/>
              </a:rPr>
              <a:t>تسبحة</a:t>
            </a:r>
            <a:r>
              <a:rPr lang="ar-SA" sz="2800" b="1" dirty="0">
                <a:hlinkClick r:id="rId5" action="ppaction://hlinksldjump"/>
              </a:rPr>
              <a:t> </a:t>
            </a:r>
            <a:r>
              <a:rPr lang="ar-SA" sz="2800" b="1" dirty="0" err="1">
                <a:hlinkClick r:id="rId5" action="ppaction://hlinksldjump"/>
              </a:rPr>
              <a:t>البصخة</a:t>
            </a:r>
            <a:endParaRPr lang="fr-FR" sz="2800" b="1" dirty="0"/>
          </a:p>
          <a:p>
            <a:pPr marL="571500" lvl="0" indent="-571500" algn="r" rtl="1">
              <a:spcBef>
                <a:spcPts val="600"/>
              </a:spcBef>
              <a:spcAft>
                <a:spcPts val="600"/>
              </a:spcAft>
              <a:buFont typeface="Wingdings" panose="05000000000000000000" pitchFamily="2" charset="2"/>
              <a:buChar char="v"/>
            </a:pPr>
            <a:r>
              <a:rPr lang="ar-AE" sz="2800" b="1" dirty="0">
                <a:hlinkClick r:id="rId6" action="ppaction://hlinksldjump"/>
              </a:rPr>
              <a:t>مزمور</a:t>
            </a:r>
            <a:endParaRPr lang="fr-FR" sz="2800" b="1" dirty="0"/>
          </a:p>
          <a:p>
            <a:pPr marL="571500" lvl="0" indent="-571500" algn="r" rtl="1">
              <a:spcBef>
                <a:spcPts val="600"/>
              </a:spcBef>
              <a:spcAft>
                <a:spcPts val="600"/>
              </a:spcAft>
              <a:buFont typeface="Wingdings" panose="05000000000000000000" pitchFamily="2" charset="2"/>
              <a:buChar char="v"/>
            </a:pPr>
            <a:r>
              <a:rPr lang="ar-SA" sz="2800" b="1" dirty="0">
                <a:hlinkClick r:id="rId7" action="ppaction://hlinksldjump"/>
              </a:rPr>
              <a:t>الإنجيل</a:t>
            </a:r>
            <a:endParaRPr lang="fr-FR" sz="2800" b="1" dirty="0"/>
          </a:p>
          <a:p>
            <a:pPr marL="571500" lvl="0" indent="-571500" algn="r" rtl="1">
              <a:spcBef>
                <a:spcPts val="600"/>
              </a:spcBef>
              <a:spcAft>
                <a:spcPts val="600"/>
              </a:spcAft>
              <a:buFont typeface="Wingdings" panose="05000000000000000000" pitchFamily="2" charset="2"/>
              <a:buChar char="v"/>
            </a:pPr>
            <a:r>
              <a:rPr lang="ar-EG" sz="2800" b="1" dirty="0">
                <a:hlinkClick r:id="rId8" action="ppaction://hlinksldjump"/>
              </a:rPr>
              <a:t>الطرح</a:t>
            </a:r>
            <a:endParaRPr lang="fr-FR" sz="2800" b="1" dirty="0"/>
          </a:p>
          <a:p>
            <a:pPr marL="571500" lvl="0" indent="-571500" algn="r" rtl="1">
              <a:spcBef>
                <a:spcPts val="600"/>
              </a:spcBef>
              <a:spcAft>
                <a:spcPts val="600"/>
              </a:spcAft>
              <a:buFont typeface="Wingdings" panose="05000000000000000000" pitchFamily="2" charset="2"/>
              <a:buChar char="v"/>
            </a:pPr>
            <a:endParaRPr lang="fr-FR" sz="2800" b="1" i="0" u="none" strike="noStrike" cap="none" dirty="0">
              <a:solidFill>
                <a:schemeClr val="dk1"/>
              </a:solidFill>
              <a:latin typeface="Times New Roman"/>
              <a:ea typeface="Times New Roman"/>
              <a:cs typeface="Times New Roman"/>
              <a:sym typeface="Times New Roman"/>
            </a:endParaRPr>
          </a:p>
        </p:txBody>
      </p:sp>
      <p:sp>
        <p:nvSpPr>
          <p:cNvPr id="5" name="Titre 1">
            <a:extLst>
              <a:ext uri="{FF2B5EF4-FFF2-40B4-BE49-F238E27FC236}">
                <a16:creationId xmlns:a16="http://schemas.microsoft.com/office/drawing/2014/main" id="{CD302962-86EF-4B12-8F8B-3725683AA487}"/>
              </a:ext>
            </a:extLst>
          </p:cNvPr>
          <p:cNvSpPr>
            <a:spLocks noGrp="1"/>
          </p:cNvSpPr>
          <p:nvPr>
            <p:ph type="title"/>
          </p:nvPr>
        </p:nvSpPr>
        <p:spPr>
          <a:xfrm>
            <a:off x="551383" y="591204"/>
            <a:ext cx="10945217" cy="893580"/>
          </a:xfrm>
        </p:spPr>
        <p:txBody>
          <a:bodyPr>
            <a:noAutofit/>
          </a:bodyPr>
          <a:lstStyle/>
          <a:p>
            <a:r>
              <a:rPr lang="fr-FR" sz="2400" b="1" dirty="0">
                <a:solidFill>
                  <a:srgbClr val="C00000"/>
                </a:solidFill>
                <a:latin typeface="Castellar" panose="020A0402060406010301" pitchFamily="18" charset="0"/>
              </a:rPr>
              <a:t>1</a:t>
            </a:r>
            <a:r>
              <a:rPr lang="fr-FR" sz="2400" b="1" baseline="30000" dirty="0">
                <a:solidFill>
                  <a:srgbClr val="C00000"/>
                </a:solidFill>
                <a:latin typeface="Castellar" panose="020A0402060406010301" pitchFamily="18" charset="0"/>
              </a:rPr>
              <a:t>ère</a:t>
            </a:r>
            <a:r>
              <a:rPr lang="fr-FR" sz="2400" b="1" dirty="0">
                <a:solidFill>
                  <a:srgbClr val="C00000"/>
                </a:solidFill>
                <a:latin typeface="Castellar" panose="020A0402060406010301" pitchFamily="18" charset="0"/>
              </a:rPr>
              <a:t> Heure de la</a:t>
            </a:r>
            <a:br>
              <a:rPr lang="en-US" sz="2400" b="1" dirty="0">
                <a:solidFill>
                  <a:srgbClr val="C00000"/>
                </a:solidFill>
                <a:latin typeface="Castellar" panose="020A0402060406010301" pitchFamily="18" charset="0"/>
              </a:rPr>
            </a:br>
            <a:r>
              <a:rPr lang="fr-FR" sz="2400" b="1" dirty="0">
                <a:solidFill>
                  <a:srgbClr val="C00000"/>
                </a:solidFill>
                <a:latin typeface="Castellar" panose="020A0402060406010301" pitchFamily="18" charset="0"/>
              </a:rPr>
              <a:t>veille du mardi Saint</a:t>
            </a:r>
          </a:p>
        </p:txBody>
      </p:sp>
      <p:sp>
        <p:nvSpPr>
          <p:cNvPr id="3" name="Espace réservé du contenu 2">
            <a:extLst>
              <a:ext uri="{FF2B5EF4-FFF2-40B4-BE49-F238E27FC236}">
                <a16:creationId xmlns:a16="http://schemas.microsoft.com/office/drawing/2014/main" id="{2011C3F8-B64A-494A-8B05-6E146DDB32DE}"/>
              </a:ext>
            </a:extLst>
          </p:cNvPr>
          <p:cNvSpPr>
            <a:spLocks noGrp="1"/>
          </p:cNvSpPr>
          <p:nvPr>
            <p:ph idx="1"/>
          </p:nvPr>
        </p:nvSpPr>
        <p:spPr>
          <a:xfrm>
            <a:off x="609600" y="1855365"/>
            <a:ext cx="5270376" cy="4525963"/>
          </a:xfrm>
        </p:spPr>
        <p:txBody>
          <a:bodyPr>
            <a:normAutofit/>
          </a:bodyPr>
          <a:lstStyle/>
          <a:p>
            <a:pPr>
              <a:buFont typeface="Wingdings" panose="05000000000000000000" pitchFamily="2" charset="2"/>
              <a:buChar char="v"/>
            </a:pPr>
            <a:r>
              <a:rPr lang="fr-FR" sz="2800" dirty="0"/>
              <a:t> </a:t>
            </a:r>
            <a:r>
              <a:rPr lang="fr-FR" sz="2800" b="1" dirty="0">
                <a:hlinkClick r:id="rId4" action="ppaction://hlinksldjump"/>
              </a:rPr>
              <a:t>Prophétie</a:t>
            </a:r>
            <a:endParaRPr lang="fr-FR" sz="2800" b="1" dirty="0"/>
          </a:p>
          <a:p>
            <a:pPr>
              <a:buFont typeface="Wingdings" panose="05000000000000000000" pitchFamily="2" charset="2"/>
              <a:buChar char="v"/>
            </a:pPr>
            <a:r>
              <a:rPr lang="fr-FR" sz="2800" b="1" dirty="0">
                <a:latin typeface="CS Avva Shenouda" panose="020B7200000000000000" pitchFamily="34" charset="0"/>
              </a:rPr>
              <a:t> </a:t>
            </a:r>
            <a:r>
              <a:rPr lang="fr-FR" sz="2800" b="1" dirty="0">
                <a:latin typeface="CS Avva Shenouda" panose="020B7200000000000000" pitchFamily="34" charset="0"/>
                <a:hlinkClick r:id="rId5" action="ppaction://hlinksldjump"/>
              </a:rPr>
              <a:t>:</a:t>
            </a:r>
            <a:r>
              <a:rPr lang="fr-FR" sz="2800" b="1" dirty="0" err="1">
                <a:latin typeface="CS Avva Shenouda" panose="020B7200000000000000" pitchFamily="34" charset="0"/>
                <a:hlinkClick r:id="rId5" action="ppaction://hlinksldjump"/>
              </a:rPr>
              <a:t>wk</a:t>
            </a:r>
            <a:r>
              <a:rPr lang="fr-FR" sz="2800" b="1" dirty="0">
                <a:latin typeface="CS Avva Shenouda" panose="020B7200000000000000" pitchFamily="34" charset="0"/>
                <a:hlinkClick r:id="rId5" action="ppaction://hlinksldjump"/>
              </a:rPr>
              <a:t> te ]</a:t>
            </a:r>
            <a:r>
              <a:rPr lang="fr-FR" sz="2800" b="1" dirty="0" err="1">
                <a:latin typeface="CS Avva Shenouda" panose="020B7200000000000000" pitchFamily="34" charset="0"/>
                <a:hlinkClick r:id="rId5" action="ppaction://hlinksldjump"/>
              </a:rPr>
              <a:t>jom</a:t>
            </a:r>
            <a:endParaRPr lang="fr-FR" sz="2800" b="1" dirty="0">
              <a:latin typeface="CS Avva Shenouda" panose="020B7200000000000000" pitchFamily="34" charset="0"/>
            </a:endParaRPr>
          </a:p>
          <a:p>
            <a:pPr>
              <a:buFont typeface="Wingdings" panose="05000000000000000000" pitchFamily="2" charset="2"/>
              <a:buChar char="v"/>
            </a:pPr>
            <a:r>
              <a:rPr lang="fr-FR" sz="2800" b="1" dirty="0"/>
              <a:t> </a:t>
            </a:r>
            <a:r>
              <a:rPr lang="fr-FR" sz="2800" b="1" dirty="0">
                <a:hlinkClick r:id="rId6" action="ppaction://hlinksldjump"/>
              </a:rPr>
              <a:t>Psaume</a:t>
            </a:r>
            <a:endParaRPr lang="fr-FR" sz="2800" b="1" dirty="0"/>
          </a:p>
          <a:p>
            <a:pPr>
              <a:buFont typeface="Wingdings" panose="05000000000000000000" pitchFamily="2" charset="2"/>
              <a:buChar char="v"/>
            </a:pPr>
            <a:r>
              <a:rPr lang="fr-FR" sz="2800" b="1" dirty="0"/>
              <a:t> </a:t>
            </a:r>
            <a:r>
              <a:rPr lang="fr-FR" sz="2800" b="1" dirty="0">
                <a:hlinkClick r:id="rId7" action="ppaction://hlinksldjump"/>
              </a:rPr>
              <a:t>Evangile</a:t>
            </a:r>
            <a:endParaRPr lang="fr-FR" sz="2800" b="1" dirty="0"/>
          </a:p>
          <a:p>
            <a:pPr>
              <a:buFont typeface="Wingdings" panose="05000000000000000000" pitchFamily="2" charset="2"/>
              <a:buChar char="v"/>
            </a:pPr>
            <a:r>
              <a:rPr lang="fr-FR" sz="2800" b="1" dirty="0"/>
              <a:t> </a:t>
            </a:r>
            <a:r>
              <a:rPr lang="fr-FR" sz="2800" b="1" dirty="0">
                <a:hlinkClick r:id="rId8" action="ppaction://hlinksldjump"/>
              </a:rPr>
              <a:t>Commentaire</a:t>
            </a:r>
            <a:endParaRPr lang="fr-FR" sz="2800" b="1" dirty="0"/>
          </a:p>
          <a:p>
            <a:pPr>
              <a:buFont typeface="Wingdings" panose="05000000000000000000" pitchFamily="2" charset="2"/>
              <a:buChar char="v"/>
            </a:pPr>
            <a:endParaRPr lang="fr-FR" sz="2800" b="1" dirty="0"/>
          </a:p>
        </p:txBody>
      </p:sp>
    </p:spTree>
    <p:extLst>
      <p:ext uri="{BB962C8B-B14F-4D97-AF65-F5344CB8AC3E}">
        <p14:creationId xmlns:p14="http://schemas.microsoft.com/office/powerpoint/2010/main" val="24676765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3556"/>
        <p:cNvGrpSpPr/>
        <p:nvPr/>
      </p:nvGrpSpPr>
      <p:grpSpPr>
        <a:xfrm>
          <a:off x="0" y="0"/>
          <a:ext cx="0" cy="0"/>
          <a:chOff x="0" y="0"/>
          <a:chExt cx="0" cy="0"/>
        </a:xfrm>
      </p:grpSpPr>
      <p:sp>
        <p:nvSpPr>
          <p:cNvPr id="23558" name="Shape 23558">
            <a:hlinkClick r:id="rId3"/>
          </p:cNvPr>
          <p:cNvSpPr txBox="1"/>
          <p:nvPr/>
        </p:nvSpPr>
        <p:spPr>
          <a:xfrm>
            <a:off x="7454847" y="1855365"/>
            <a:ext cx="4127553" cy="4432910"/>
          </a:xfrm>
          <a:prstGeom prst="rect">
            <a:avLst/>
          </a:prstGeom>
          <a:noFill/>
          <a:ln>
            <a:noFill/>
          </a:ln>
        </p:spPr>
        <p:txBody>
          <a:bodyPr wrap="square" lIns="91425" tIns="91425" rIns="91425" bIns="91425" anchor="t" anchorCtr="0">
            <a:noAutofit/>
          </a:bodyPr>
          <a:lstStyle/>
          <a:p>
            <a:pPr marL="571500" lvl="0" indent="-571500" algn="r" rtl="1">
              <a:spcBef>
                <a:spcPts val="600"/>
              </a:spcBef>
              <a:spcAft>
                <a:spcPts val="600"/>
              </a:spcAft>
              <a:buFont typeface="Wingdings" panose="05000000000000000000" pitchFamily="2" charset="2"/>
              <a:buChar char="v"/>
            </a:pPr>
            <a:r>
              <a:rPr lang="ar-SA" sz="2800" b="1" dirty="0">
                <a:hlinkClick r:id="rId4" action="ppaction://hlinksldjump"/>
              </a:rPr>
              <a:t>النبوات</a:t>
            </a:r>
            <a:endParaRPr lang="fr-FR" sz="2800" b="1" dirty="0"/>
          </a:p>
          <a:p>
            <a:pPr marL="571500" lvl="0" indent="-571500" algn="r" rtl="1">
              <a:spcBef>
                <a:spcPts val="600"/>
              </a:spcBef>
              <a:spcAft>
                <a:spcPts val="600"/>
              </a:spcAft>
              <a:buFont typeface="Wingdings" panose="05000000000000000000" pitchFamily="2" charset="2"/>
              <a:buChar char="v"/>
            </a:pPr>
            <a:r>
              <a:rPr lang="ar-SA" sz="2800" b="1" dirty="0" err="1">
                <a:hlinkClick r:id="rId5" action="ppaction://hlinksldjump"/>
              </a:rPr>
              <a:t>تسبحة</a:t>
            </a:r>
            <a:r>
              <a:rPr lang="ar-SA" sz="2800" b="1" dirty="0">
                <a:hlinkClick r:id="rId5" action="ppaction://hlinksldjump"/>
              </a:rPr>
              <a:t> </a:t>
            </a:r>
            <a:r>
              <a:rPr lang="ar-SA" sz="2800" b="1" dirty="0" err="1">
                <a:hlinkClick r:id="rId5" action="ppaction://hlinksldjump"/>
              </a:rPr>
              <a:t>البصخة</a:t>
            </a:r>
            <a:endParaRPr lang="fr-FR" sz="2800" b="1" dirty="0"/>
          </a:p>
          <a:p>
            <a:pPr marL="571500" lvl="0" indent="-571500" algn="r" rtl="1">
              <a:spcBef>
                <a:spcPts val="600"/>
              </a:spcBef>
              <a:spcAft>
                <a:spcPts val="600"/>
              </a:spcAft>
              <a:buFont typeface="Wingdings" panose="05000000000000000000" pitchFamily="2" charset="2"/>
              <a:buChar char="v"/>
            </a:pPr>
            <a:r>
              <a:rPr lang="ar-AE" sz="2800" b="1" dirty="0">
                <a:hlinkClick r:id="rId6" action="ppaction://hlinksldjump"/>
              </a:rPr>
              <a:t>مزمور</a:t>
            </a:r>
            <a:endParaRPr lang="fr-FR" sz="2800" b="1" dirty="0"/>
          </a:p>
          <a:p>
            <a:pPr marL="571500" lvl="0" indent="-571500" algn="r" rtl="1">
              <a:spcBef>
                <a:spcPts val="600"/>
              </a:spcBef>
              <a:spcAft>
                <a:spcPts val="600"/>
              </a:spcAft>
              <a:buFont typeface="Wingdings" panose="05000000000000000000" pitchFamily="2" charset="2"/>
              <a:buChar char="v"/>
            </a:pPr>
            <a:r>
              <a:rPr lang="ar-SA" sz="2800" b="1" dirty="0">
                <a:hlinkClick r:id="rId7" action="ppaction://hlinksldjump"/>
              </a:rPr>
              <a:t>الإنجيل</a:t>
            </a:r>
            <a:endParaRPr lang="fr-FR" sz="2800" b="1" dirty="0"/>
          </a:p>
          <a:p>
            <a:pPr marL="571500" lvl="0" indent="-571500" algn="r" rtl="1">
              <a:spcBef>
                <a:spcPts val="600"/>
              </a:spcBef>
              <a:spcAft>
                <a:spcPts val="600"/>
              </a:spcAft>
              <a:buFont typeface="Wingdings" panose="05000000000000000000" pitchFamily="2" charset="2"/>
              <a:buChar char="v"/>
            </a:pPr>
            <a:r>
              <a:rPr lang="ar-EG" sz="2800" b="1" dirty="0">
                <a:hlinkClick r:id="rId8" action="ppaction://hlinksldjump"/>
              </a:rPr>
              <a:t>الطرح</a:t>
            </a:r>
            <a:endParaRPr lang="fr-FR" sz="2800" b="1" dirty="0"/>
          </a:p>
          <a:p>
            <a:pPr marL="571500" lvl="0" indent="-571500" algn="r" rtl="1">
              <a:spcBef>
                <a:spcPts val="600"/>
              </a:spcBef>
              <a:spcAft>
                <a:spcPts val="600"/>
              </a:spcAft>
              <a:buFont typeface="Wingdings" panose="05000000000000000000" pitchFamily="2" charset="2"/>
              <a:buChar char="v"/>
            </a:pPr>
            <a:endParaRPr lang="fr-FR" sz="2800" b="1" i="0" u="none" strike="noStrike" cap="none" dirty="0">
              <a:solidFill>
                <a:schemeClr val="dk1"/>
              </a:solidFill>
              <a:latin typeface="Times New Roman"/>
              <a:ea typeface="Times New Roman"/>
              <a:cs typeface="Times New Roman"/>
              <a:sym typeface="Times New Roman"/>
            </a:endParaRPr>
          </a:p>
        </p:txBody>
      </p:sp>
      <p:sp>
        <p:nvSpPr>
          <p:cNvPr id="5" name="Titre 1">
            <a:extLst>
              <a:ext uri="{FF2B5EF4-FFF2-40B4-BE49-F238E27FC236}">
                <a16:creationId xmlns:a16="http://schemas.microsoft.com/office/drawing/2014/main" id="{CD302962-86EF-4B12-8F8B-3725683AA487}"/>
              </a:ext>
            </a:extLst>
          </p:cNvPr>
          <p:cNvSpPr>
            <a:spLocks noGrp="1"/>
          </p:cNvSpPr>
          <p:nvPr>
            <p:ph type="title"/>
          </p:nvPr>
        </p:nvSpPr>
        <p:spPr>
          <a:xfrm>
            <a:off x="551383" y="591204"/>
            <a:ext cx="10945217" cy="893580"/>
          </a:xfrm>
        </p:spPr>
        <p:txBody>
          <a:bodyPr>
            <a:noAutofit/>
          </a:bodyPr>
          <a:lstStyle/>
          <a:p>
            <a:r>
              <a:rPr lang="fr-FR" sz="2400" b="1" dirty="0">
                <a:solidFill>
                  <a:srgbClr val="C00000"/>
                </a:solidFill>
                <a:latin typeface="Castellar" panose="020A0402060406010301" pitchFamily="18" charset="0"/>
              </a:rPr>
              <a:t>3</a:t>
            </a:r>
            <a:r>
              <a:rPr lang="fr-FR" sz="2400" b="1" baseline="30000" dirty="0">
                <a:solidFill>
                  <a:srgbClr val="C00000"/>
                </a:solidFill>
                <a:latin typeface="Castellar" panose="020A0402060406010301" pitchFamily="18" charset="0"/>
              </a:rPr>
              <a:t>ème</a:t>
            </a:r>
            <a:r>
              <a:rPr lang="fr-FR" sz="2400" b="1" dirty="0">
                <a:solidFill>
                  <a:srgbClr val="C00000"/>
                </a:solidFill>
                <a:latin typeface="Castellar" panose="020A0402060406010301" pitchFamily="18" charset="0"/>
              </a:rPr>
              <a:t> Heure de la</a:t>
            </a:r>
            <a:br>
              <a:rPr lang="en-US" sz="2400" b="1" dirty="0">
                <a:solidFill>
                  <a:srgbClr val="C00000"/>
                </a:solidFill>
                <a:latin typeface="Castellar" panose="020A0402060406010301" pitchFamily="18" charset="0"/>
              </a:rPr>
            </a:br>
            <a:r>
              <a:rPr lang="fr-FR" sz="2400" b="1" dirty="0">
                <a:solidFill>
                  <a:srgbClr val="C00000"/>
                </a:solidFill>
                <a:latin typeface="Castellar" panose="020A0402060406010301" pitchFamily="18" charset="0"/>
              </a:rPr>
              <a:t>veille du mardi Saint</a:t>
            </a:r>
          </a:p>
        </p:txBody>
      </p:sp>
      <p:sp>
        <p:nvSpPr>
          <p:cNvPr id="3" name="Espace réservé du contenu 2">
            <a:extLst>
              <a:ext uri="{FF2B5EF4-FFF2-40B4-BE49-F238E27FC236}">
                <a16:creationId xmlns:a16="http://schemas.microsoft.com/office/drawing/2014/main" id="{2011C3F8-B64A-494A-8B05-6E146DDB32DE}"/>
              </a:ext>
            </a:extLst>
          </p:cNvPr>
          <p:cNvSpPr>
            <a:spLocks noGrp="1"/>
          </p:cNvSpPr>
          <p:nvPr>
            <p:ph idx="1"/>
          </p:nvPr>
        </p:nvSpPr>
        <p:spPr>
          <a:xfrm>
            <a:off x="609600" y="1855365"/>
            <a:ext cx="5270376" cy="4525963"/>
          </a:xfrm>
        </p:spPr>
        <p:txBody>
          <a:bodyPr>
            <a:normAutofit/>
          </a:bodyPr>
          <a:lstStyle/>
          <a:p>
            <a:pPr>
              <a:buFont typeface="Wingdings" panose="05000000000000000000" pitchFamily="2" charset="2"/>
              <a:buChar char="v"/>
            </a:pPr>
            <a:r>
              <a:rPr lang="fr-FR" sz="2800" dirty="0"/>
              <a:t> </a:t>
            </a:r>
            <a:r>
              <a:rPr lang="fr-FR" sz="2800" b="1" dirty="0">
                <a:hlinkClick r:id="rId4" action="ppaction://hlinksldjump"/>
              </a:rPr>
              <a:t>Prophétie</a:t>
            </a:r>
            <a:endParaRPr lang="fr-FR" sz="2800" b="1" dirty="0"/>
          </a:p>
          <a:p>
            <a:pPr>
              <a:buFont typeface="Wingdings" panose="05000000000000000000" pitchFamily="2" charset="2"/>
              <a:buChar char="v"/>
            </a:pPr>
            <a:r>
              <a:rPr lang="fr-FR" sz="2800" b="1" dirty="0">
                <a:latin typeface="CS Avva Shenouda" panose="020B7200000000000000" pitchFamily="34" charset="0"/>
              </a:rPr>
              <a:t> </a:t>
            </a:r>
            <a:r>
              <a:rPr lang="fr-FR" sz="2800" b="1" dirty="0">
                <a:latin typeface="CS Avva Shenouda" panose="020B7200000000000000" pitchFamily="34" charset="0"/>
                <a:hlinkClick r:id="rId5" action="ppaction://hlinksldjump"/>
              </a:rPr>
              <a:t>:</a:t>
            </a:r>
            <a:r>
              <a:rPr lang="fr-FR" sz="2800" b="1" dirty="0" err="1">
                <a:latin typeface="CS Avva Shenouda" panose="020B7200000000000000" pitchFamily="34" charset="0"/>
                <a:hlinkClick r:id="rId5" action="ppaction://hlinksldjump"/>
              </a:rPr>
              <a:t>wk</a:t>
            </a:r>
            <a:r>
              <a:rPr lang="fr-FR" sz="2800" b="1" dirty="0">
                <a:latin typeface="CS Avva Shenouda" panose="020B7200000000000000" pitchFamily="34" charset="0"/>
                <a:hlinkClick r:id="rId5" action="ppaction://hlinksldjump"/>
              </a:rPr>
              <a:t> te ]</a:t>
            </a:r>
            <a:r>
              <a:rPr lang="fr-FR" sz="2800" b="1" dirty="0" err="1">
                <a:latin typeface="CS Avva Shenouda" panose="020B7200000000000000" pitchFamily="34" charset="0"/>
                <a:hlinkClick r:id="rId5" action="ppaction://hlinksldjump"/>
              </a:rPr>
              <a:t>jom</a:t>
            </a:r>
            <a:endParaRPr lang="fr-FR" sz="2800" b="1" dirty="0">
              <a:latin typeface="CS Avva Shenouda" panose="020B7200000000000000" pitchFamily="34" charset="0"/>
            </a:endParaRPr>
          </a:p>
          <a:p>
            <a:pPr>
              <a:buFont typeface="Wingdings" panose="05000000000000000000" pitchFamily="2" charset="2"/>
              <a:buChar char="v"/>
            </a:pPr>
            <a:r>
              <a:rPr lang="fr-FR" sz="2800" b="1" dirty="0"/>
              <a:t> </a:t>
            </a:r>
            <a:r>
              <a:rPr lang="fr-FR" sz="2800" b="1" dirty="0">
                <a:hlinkClick r:id="rId6" action="ppaction://hlinksldjump"/>
              </a:rPr>
              <a:t>Psaume</a:t>
            </a:r>
            <a:endParaRPr lang="fr-FR" sz="2800" b="1" dirty="0"/>
          </a:p>
          <a:p>
            <a:pPr>
              <a:buFont typeface="Wingdings" panose="05000000000000000000" pitchFamily="2" charset="2"/>
              <a:buChar char="v"/>
            </a:pPr>
            <a:r>
              <a:rPr lang="fr-FR" sz="2800" b="1" dirty="0"/>
              <a:t> </a:t>
            </a:r>
            <a:r>
              <a:rPr lang="fr-FR" sz="2800" b="1" dirty="0">
                <a:hlinkClick r:id="rId7" action="ppaction://hlinksldjump"/>
              </a:rPr>
              <a:t>Evangile</a:t>
            </a:r>
            <a:endParaRPr lang="fr-FR" sz="2800" b="1" dirty="0"/>
          </a:p>
          <a:p>
            <a:pPr>
              <a:buFont typeface="Wingdings" panose="05000000000000000000" pitchFamily="2" charset="2"/>
              <a:buChar char="v"/>
            </a:pPr>
            <a:r>
              <a:rPr lang="fr-FR" sz="2800" b="1" dirty="0"/>
              <a:t> </a:t>
            </a:r>
            <a:r>
              <a:rPr lang="fr-FR" sz="2800" b="1" dirty="0">
                <a:hlinkClick r:id="rId8" action="ppaction://hlinksldjump"/>
              </a:rPr>
              <a:t>Commentaire</a:t>
            </a:r>
            <a:endParaRPr lang="fr-FR" sz="2800" b="1" dirty="0"/>
          </a:p>
          <a:p>
            <a:pPr>
              <a:buFont typeface="Wingdings" panose="05000000000000000000" pitchFamily="2" charset="2"/>
              <a:buChar char="v"/>
            </a:pPr>
            <a:endParaRPr lang="fr-FR" sz="2800" b="1" dirty="0"/>
          </a:p>
        </p:txBody>
      </p:sp>
    </p:spTree>
    <p:extLst>
      <p:ext uri="{BB962C8B-B14F-4D97-AF65-F5344CB8AC3E}">
        <p14:creationId xmlns:p14="http://schemas.microsoft.com/office/powerpoint/2010/main" val="17379759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8" y="2492896"/>
            <a:ext cx="5616623" cy="3888432"/>
          </a:xfrm>
        </p:spPr>
        <p:txBody>
          <a:bodyPr>
            <a:normAutofit/>
          </a:bodyPr>
          <a:lstStyle/>
          <a:p>
            <a:pPr marL="0" indent="0" algn="ctr">
              <a:buNone/>
            </a:pPr>
            <a:r>
              <a:rPr lang="fr-FR" sz="2800" b="1" i="1" dirty="0">
                <a:solidFill>
                  <a:srgbClr val="C00000"/>
                </a:solidFill>
              </a:rPr>
              <a:t>Malachie 1 : 1 - 9</a:t>
            </a:r>
          </a:p>
          <a:p>
            <a:pPr marL="0" indent="0" algn="just">
              <a:buNone/>
            </a:pPr>
            <a:r>
              <a:rPr lang="fr-FR" sz="2800" b="1" dirty="0"/>
              <a:t>Oracle. Parole du Seigneur à Israël, par le ministère de Malachie. Je vous ai aimés! dit le Seigneur. Cependant vous dites: En quoi nous as-tu aimés ?</a:t>
            </a:r>
          </a:p>
        </p:txBody>
      </p:sp>
      <p:sp>
        <p:nvSpPr>
          <p:cNvPr id="6" name="ZoneTexte 5"/>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Troisième Heure de la veille du Mardi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2492896"/>
            <a:ext cx="5457799" cy="3992378"/>
          </a:xfrm>
          <a:prstGeom prst="rect">
            <a:avLst/>
          </a:prstGeom>
        </p:spPr>
        <p:txBody>
          <a:bodyPr wrap="square">
            <a:normAutofit/>
          </a:bodyPr>
          <a:lstStyle/>
          <a:p>
            <a:pPr marL="0" marR="0" lvl="0" indent="0" algn="ctr" defTabSz="914400" rtl="1" eaLnBrk="1" fontAlgn="base" latinLnBrk="0" hangingPunct="1">
              <a:lnSpc>
                <a:spcPct val="100000"/>
              </a:lnSpc>
              <a:spcBef>
                <a:spcPct val="20000"/>
              </a:spcBef>
              <a:spcAft>
                <a:spcPct val="0"/>
              </a:spcAft>
              <a:buClrTx/>
              <a:buSzTx/>
              <a:buFontTx/>
              <a:buNone/>
              <a:tabLst/>
              <a:defRPr/>
            </a:pPr>
            <a:r>
              <a:rPr kumimoji="0" lang="ar-EG" alt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ملاخي ١ : ١ – ٩</a:t>
            </a:r>
            <a:r>
              <a:rPr kumimoji="0" lang="en-US" altLang="fr-FR" sz="3600" b="0" i="1"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p>
          <a:p>
            <a:pPr marL="0" marR="0" lvl="0" indent="0" algn="justLow" defTabSz="914400" rtl="1" eaLnBrk="1" fontAlgn="base" latinLnBrk="0" hangingPunct="1">
              <a:lnSpc>
                <a:spcPct val="100000"/>
              </a:lnSpc>
              <a:spcBef>
                <a:spcPct val="20000"/>
              </a:spcBef>
              <a:spcAft>
                <a:spcPct val="0"/>
              </a:spcAft>
              <a:buClrTx/>
              <a:buSzTx/>
              <a:buFontTx/>
              <a:buNone/>
              <a:tabLst/>
              <a:defRPr/>
            </a:pPr>
            <a:r>
              <a:rPr kumimoji="0" lang="ar-EG"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بدء</a:t>
            </a:r>
            <a:r>
              <a:rPr kumimoji="0" lang="ar-SA"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كلام الرب ل</a:t>
            </a:r>
            <a:r>
              <a:rPr kumimoji="0" lang="ar-EG"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إ</a:t>
            </a:r>
            <a:r>
              <a:rPr kumimoji="0" lang="ar-SA" altLang="fr-FR"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سرائيل</a:t>
            </a:r>
            <a:r>
              <a:rPr kumimoji="0" lang="ar-SA"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على يد ملاكه</a:t>
            </a:r>
            <a:r>
              <a:rPr kumimoji="0" lang="ar-EG" altLang="fr-FR"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ar-SA"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ضعوا فى قلوبكم أنى أحببتكم يقول </a:t>
            </a:r>
            <a:r>
              <a:rPr kumimoji="0" lang="ar-SA" altLang="fr-FR"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الرب.</a:t>
            </a:r>
            <a:r>
              <a:rPr kumimoji="0" lang="ar-SA"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وقلتم</a:t>
            </a:r>
            <a:r>
              <a:rPr kumimoji="0" lang="ar-EG" altLang="fr-FR"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ar-SA"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بم أحببتنا</a:t>
            </a:r>
            <a:r>
              <a:rPr kumimoji="0" lang="ar-EG" altLang="fr-FR"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ar-SA" altLang="fr-FR"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7" name="Espace réservé du contenu 2"/>
          <p:cNvSpPr txBox="1">
            <a:spLocks/>
          </p:cNvSpPr>
          <p:nvPr/>
        </p:nvSpPr>
        <p:spPr>
          <a:xfrm>
            <a:off x="407368" y="548680"/>
            <a:ext cx="11362455" cy="1656184"/>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Ebolqen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Mala,iac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piprovytyc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erepef`cmou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=e=;=u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swpi</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neman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amyn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efjw</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mmoc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err="1">
                <a:ln>
                  <a:noFill/>
                </a:ln>
                <a:solidFill>
                  <a:prstClr val="black"/>
                </a:solidFill>
                <a:effectLst/>
                <a:uLnTx/>
                <a:uFillTx/>
                <a:latin typeface="Athanasius"/>
                <a:ea typeface="+mn-ea"/>
                <a:cs typeface="+mn-cs"/>
              </a:rPr>
              <a:t>Plhmma</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èm`èpcaji</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m~P</a:t>
            </a:r>
            <a:r>
              <a:rPr kumimoji="0" lang="fr-FR" sz="2800" b="1" i="0" u="none" strike="noStrike" kern="1200" cap="none" spc="0" normalizeH="0" baseline="0" noProof="0" dirty="0">
                <a:ln>
                  <a:noFill/>
                </a:ln>
                <a:solidFill>
                  <a:prstClr val="black"/>
                </a:solidFill>
                <a:effectLst/>
                <a:uLnTx/>
                <a:uFillTx/>
                <a:latin typeface="Athanasius"/>
                <a:ea typeface="+mn-ea"/>
                <a:cs typeface="+mn-cs"/>
              </a:rPr>
              <a:t>_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èejen</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pIcrahl</a:t>
            </a:r>
            <a:r>
              <a:rPr kumimoji="0" lang="fr-FR" sz="2800" b="1" i="0" u="none" strike="noStrike" kern="1200" cap="none" spc="0" normalizeH="0" baseline="0" noProof="0" dirty="0">
                <a:ln>
                  <a:noFill/>
                </a:ln>
                <a:solidFill>
                  <a:prstClr val="black"/>
                </a:solidFill>
                <a:effectLst/>
                <a:uLnTx/>
                <a:uFillTx/>
                <a:latin typeface="Athanasius"/>
                <a:ea typeface="+mn-ea"/>
                <a:cs typeface="+mn-cs"/>
              </a:rPr>
              <a:t> 'en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ètjij</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èmpefaggeloc</a:t>
            </a:r>
            <a:r>
              <a:rPr kumimoji="0" lang="fr-FR" sz="2800" b="1" i="0" u="none" strike="noStrike" kern="1200" cap="none" spc="0" normalizeH="0" baseline="0" noProof="0" dirty="0">
                <a:ln>
                  <a:noFill/>
                </a:ln>
                <a:solidFill>
                  <a:prstClr val="black"/>
                </a:solidFill>
                <a:effectLst/>
                <a:uLnTx/>
                <a:uFillTx/>
                <a:latin typeface="Athanasius"/>
                <a:ea typeface="+mn-ea"/>
                <a:cs typeface="+mn-cs"/>
              </a:rPr>
              <a:t> &gt;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xac</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èejen</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peten</a:t>
            </a:r>
            <a:r>
              <a:rPr kumimoji="0" lang="fr-FR" sz="2800" b="1" i="0" u="none" strike="noStrike" kern="1200" cap="none" spc="0" normalizeH="0" baseline="0" noProof="0" dirty="0">
                <a:ln>
                  <a:noFill/>
                </a:ln>
                <a:solidFill>
                  <a:prstClr val="black"/>
                </a:solidFill>
                <a:effectLst/>
                <a:uLnTx/>
                <a:uFillTx/>
                <a:latin typeface="Athanasius"/>
                <a:ea typeface="+mn-ea"/>
                <a:cs typeface="+mn-cs"/>
              </a:rPr>
              <a:t>\</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ht</a:t>
            </a:r>
            <a:r>
              <a:rPr kumimoji="0" lang="fr-FR" sz="2800" b="1" i="0" u="none" strike="noStrike" kern="1200" cap="none" spc="0" normalizeH="0" baseline="0" noProof="0" dirty="0">
                <a:ln>
                  <a:noFill/>
                </a:ln>
                <a:solidFill>
                  <a:prstClr val="black"/>
                </a:solidFill>
                <a:effectLst/>
                <a:uLnTx/>
                <a:uFillTx/>
                <a:latin typeface="Athanasius"/>
                <a:ea typeface="+mn-ea"/>
                <a:cs typeface="+mn-cs"/>
              </a:rPr>
              <a:t> &gt;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aimenre</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qhnou</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peje</a:t>
            </a:r>
            <a:r>
              <a:rPr kumimoji="0" lang="fr-FR" sz="2800" b="1" i="0" u="none" strike="noStrike" kern="1200" cap="none" spc="0" normalizeH="0" baseline="0" noProof="0" dirty="0">
                <a:ln>
                  <a:noFill/>
                </a:ln>
                <a:solidFill>
                  <a:prstClr val="black"/>
                </a:solidFill>
                <a:effectLst/>
                <a:uLnTx/>
                <a:uFillTx/>
                <a:latin typeface="Athanasius"/>
                <a:ea typeface="+mn-ea"/>
                <a:cs typeface="+mn-cs"/>
              </a:rPr>
              <a:t> P_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ouo</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pejwten</a:t>
            </a:r>
            <a:r>
              <a:rPr kumimoji="0" lang="fr-FR" sz="2800" b="1" i="0" u="none" strike="noStrike" kern="1200" cap="none" spc="0" normalizeH="0" baseline="0" noProof="0" dirty="0">
                <a:ln>
                  <a:noFill/>
                </a:ln>
                <a:solidFill>
                  <a:prstClr val="black"/>
                </a:solidFill>
                <a:effectLst/>
                <a:uLnTx/>
                <a:uFillTx/>
                <a:latin typeface="Athanasius"/>
                <a:ea typeface="+mn-ea"/>
                <a:cs typeface="+mn-cs"/>
              </a:rPr>
              <a:t> je 'en ou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akmenriten</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Ou`wou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`n}`triac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e;ouab</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pennou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sa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nem sa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nte</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ni`eneh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tyrou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amyn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2800" b="1" i="0" u="none" strike="noStrike" kern="1200" cap="none" spc="0" normalizeH="0" baseline="0" noProof="0" dirty="0">
              <a:ln>
                <a:noFill/>
              </a:ln>
              <a:solidFill>
                <a:prstClr val="black"/>
              </a:solidFill>
              <a:effectLst/>
              <a:uLnTx/>
              <a:uFillTx/>
              <a:latin typeface="Athanasius"/>
              <a:ea typeface="+mn-ea"/>
              <a:cs typeface="+mn-cs"/>
            </a:endParaRPr>
          </a:p>
        </p:txBody>
      </p:sp>
      <p:sp>
        <p:nvSpPr>
          <p:cNvPr id="8"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الثالثة من ليلة الثلاثاء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5201607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Ésaü n'était-il pas le frère de Jacob ? Oracle du Seigneur or j'ai aimé Jacob mais j'ai haï Ésaü. Je fis de ses montagnes une solitude et de son héritage des pâturages de désert. Si Édom dit : " Nous avons été détruits, mais nous relèverons nos ruines ", ainsi parle le Seigneur Sabaot : Qu'ils bâtissent, moi je démolirai ! On les surnommera " Territoire d'impiété " et " Le peuple contre qui le Seigneur est courroucé à jamais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أليس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عيسو</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أخا ليعقوب</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يقول الرب. وقد أحببت يعقوب وأبغضت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عيسو</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وجعلت حدوده للفساد ونصيب ميراثه قفراً. ( لبنات آوى ) و</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ن قال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الأدوميون</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ننا</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قد </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نهدمنا</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فلنرجع ونبنى خربها هذا ما يقول الرب الضابط الكل. هم يبنون وأنا أهدم. وأدعوها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تخم</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ثم والشعب الذى قاومه الرب إلى الأبد. </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Troisième Heure de la veille du Mardi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الثالثة من ليلة الثلاثاء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6882877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Vos yeux le verront et vous direz: le Seigneur est grand par-delà le territoire d'Israël! Un fils honore son père; un serviteur craint son maître. Mais si je suis père, où donc est l'honneur qui m'est dû? Si je suis maître, où donc est ma crainte? dit le Seigneur Sabaot, à vous les prêtres, qui méprisez mon Nom. Mais vous dites: En quoi avons-nous méprisé ton Nom? C'est que vous offrez sur mon autel des aliments souillés.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فتبصر عيونكم وأنتم تقولون لقد تعظم الرب فوق تخوم </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سرائيل.</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بن يكرم أباه والعبد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سيده.</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ن كنت أنا أباً فأين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كرامتى.</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ن كنت سيداً فأين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مهابتى.</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قال الرب الضابط الكل وأنتم أيها الكهنة المحتقرون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سمي.</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وقلتم</a:t>
            </a:r>
            <a:r>
              <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بم </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أحتقرنا</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إسمك</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لأنكم قربتم على مذبحى خبزاً نجساً</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Troisième Heure de la veille du Mardi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الثالثة من ليلة الثلاثاء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0548994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lnSpc>
                <a:spcPct val="90000"/>
              </a:lnSpc>
              <a:buNone/>
            </a:pPr>
            <a:r>
              <a:rPr lang="fr-FR" sz="2800" b="1" dirty="0"/>
              <a:t>Mais vous dites: En quoi t'avons-nous souillé? En disant: La table du Seigneur est méprisable. Quand vous amenez des bêtes aveugles pour le sacrifice, n'est-ce pas mal? Et quand vous en amenez des boiteuses ou des malades, n'est-ce pas mal? Présente-les donc à ton gouverneur: en sera-t-il content? Te recevra-t-il bien? dit le Seigneur Sabaot. </a:t>
            </a:r>
          </a:p>
          <a:p>
            <a:pPr marL="0" indent="0" algn="just">
              <a:lnSpc>
                <a:spcPct val="90000"/>
              </a:lnSpc>
              <a:buNone/>
            </a:pPr>
            <a:r>
              <a:rPr lang="fr-FR" sz="2800" b="1" i="1" dirty="0">
                <a:solidFill>
                  <a:srgbClr val="C00000"/>
                </a:solidFill>
              </a:rPr>
              <a:t>Gloire à la sainte Trinité notre Dieu.</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وقلتم بم </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نجسناه.</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بقولكم أن مائدة الرب حقيرة وحقيرة هى الأطعمة الموضوعة </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عليها.</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إذ قربتم الأعمى </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ذبيحة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أفليس</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ذلك </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شرا؟</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وإذ قربتم الأعرج أو السقيم </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أفليس</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ذلك </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شراً؟</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قربه لرئيسك </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أفيقبله</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منك؟</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أو يقبل </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وجهك؟</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يقول الرب الضابط الكل</a:t>
            </a: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مجدًا للثالوث الأقدس إلهنا آمين</a:t>
            </a: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Troisième Heure de la veille du Mardi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الثالثة من ليلة الثلاثاء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8779041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sz="4000" b="1" dirty="0">
                <a:latin typeface="Book Antiqua" panose="02040602050305030304" pitchFamily="18" charset="0"/>
              </a:rPr>
              <a:t>Aie pitié de nous Seigneur, alléluia. Au nom du Père, du Fils et du Saint-Esprit, un seul Dieu,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813640"/>
            <a:ext cx="3574559" cy="5232202"/>
          </a:xfrm>
          <a:prstGeom prst="rect">
            <a:avLst/>
          </a:prstGeom>
        </p:spPr>
        <p:txBody>
          <a:bodyPr wrap="square" anchor="ctr" anchorCtr="0">
            <a:spAutoFit/>
          </a:bodyPr>
          <a:lstStyle/>
          <a:p>
            <a:pPr algn="just" rtl="1">
              <a:spcAft>
                <a:spcPts val="1200"/>
              </a:spcAft>
            </a:pPr>
            <a:r>
              <a:rPr lang="ar-AE" sz="5400" b="1" dirty="0">
                <a:latin typeface="Book Antiqua" panose="02040602050305030304" pitchFamily="18" charset="0"/>
              </a:rPr>
              <a:t>يا رب ارحمنا. </a:t>
            </a:r>
            <a:r>
              <a:rPr lang="ar-AE" sz="5400" b="1" dirty="0" err="1">
                <a:latin typeface="Book Antiqua" panose="02040602050305030304" pitchFamily="18" charset="0"/>
              </a:rPr>
              <a:t>الليلويا</a:t>
            </a:r>
            <a:r>
              <a:rPr lang="ar-AE" sz="5400" b="1" dirty="0">
                <a:latin typeface="Book Antiqua" panose="02040602050305030304" pitchFamily="18" charset="0"/>
              </a:rPr>
              <a:t>.</a:t>
            </a:r>
            <a:endParaRPr lang="fr-FR" sz="5400" b="1" dirty="0">
              <a:latin typeface="Book Antiqua" panose="02040602050305030304" pitchFamily="18" charset="0"/>
            </a:endParaRPr>
          </a:p>
          <a:p>
            <a:pPr algn="just" rtl="1"/>
            <a:r>
              <a:rPr lang="ar-AE" sz="5400" b="1" dirty="0">
                <a:latin typeface="Book Antiqua" panose="02040602050305030304" pitchFamily="18" charset="0"/>
              </a:rPr>
              <a:t> باسم ألآب والابن والروح القدس إلهٍ واحد آمين</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655052"/>
            <a:ext cx="3933030" cy="5663089"/>
          </a:xfrm>
          <a:prstGeom prst="rect">
            <a:avLst/>
          </a:prstGeom>
        </p:spPr>
        <p:txBody>
          <a:bodyPr wrap="square">
            <a:spAutoFit/>
          </a:bodyPr>
          <a:lstStyle/>
          <a:p>
            <a:pPr algn="just">
              <a:spcAft>
                <a:spcPts val="1200"/>
              </a:spcAft>
            </a:pPr>
            <a:r>
              <a:rPr lang="fr-FR" sz="4400" b="1" dirty="0">
                <a:latin typeface="CS Avva Shenouda" panose="020B7200000000000000" pitchFamily="34" charset="0"/>
              </a:rPr>
              <a:t>`P[</a:t>
            </a:r>
            <a:r>
              <a:rPr lang="fr-FR" sz="4400" b="1" dirty="0" err="1">
                <a:latin typeface="CS Avva Shenouda" panose="020B7200000000000000" pitchFamily="34" charset="0"/>
              </a:rPr>
              <a:t>oic</a:t>
            </a:r>
            <a:r>
              <a:rPr lang="fr-FR" sz="4400" b="1" dirty="0">
                <a:latin typeface="CS Avva Shenouda" panose="020B7200000000000000" pitchFamily="34" charset="0"/>
              </a:rPr>
              <a:t> </a:t>
            </a:r>
            <a:r>
              <a:rPr lang="fr-FR" sz="4400" b="1" dirty="0" err="1">
                <a:latin typeface="CS Avva Shenouda" panose="020B7200000000000000" pitchFamily="34" charset="0"/>
              </a:rPr>
              <a:t>nai</a:t>
            </a:r>
            <a:r>
              <a:rPr lang="fr-FR" sz="4400" b="1" dirty="0">
                <a:latin typeface="CS Avva Shenouda" panose="020B7200000000000000" pitchFamily="34" charset="0"/>
              </a:rPr>
              <a:t> nan </a:t>
            </a:r>
            <a:r>
              <a:rPr lang="fr-FR" sz="4400" b="1" dirty="0" err="1">
                <a:latin typeface="CS Avva Shenouda" panose="020B7200000000000000" pitchFamily="34" charset="0"/>
              </a:rPr>
              <a:t>allyloui`a</a:t>
            </a:r>
            <a:r>
              <a:rPr lang="fr-FR" sz="4400" b="1" dirty="0">
                <a:latin typeface="CS Avva Shenouda" panose="020B7200000000000000" pitchFamily="34" charset="0"/>
              </a:rPr>
              <a:t> </a:t>
            </a:r>
          </a:p>
          <a:p>
            <a:pPr algn="just"/>
            <a:r>
              <a:rPr lang="fr-FR" sz="4400" b="1" dirty="0" err="1">
                <a:latin typeface="CS Avva Shenouda" panose="020B7200000000000000" pitchFamily="34" charset="0"/>
              </a:rPr>
              <a:t>Qen</a:t>
            </a:r>
            <a:r>
              <a:rPr lang="fr-FR" sz="4400" b="1" dirty="0">
                <a:latin typeface="CS Avva Shenouda" panose="020B7200000000000000" pitchFamily="34" charset="0"/>
              </a:rPr>
              <a:t> `</a:t>
            </a:r>
            <a:r>
              <a:rPr lang="fr-FR" sz="4400" b="1" dirty="0" err="1">
                <a:latin typeface="CS Avva Shenouda" panose="020B7200000000000000" pitchFamily="34" charset="0"/>
              </a:rPr>
              <a:t>vran</a:t>
            </a:r>
            <a:r>
              <a:rPr lang="fr-FR" sz="4400" b="1" dirty="0">
                <a:latin typeface="CS Avva Shenouda" panose="020B7200000000000000" pitchFamily="34" charset="0"/>
              </a:rPr>
              <a:t> `</a:t>
            </a:r>
            <a:r>
              <a:rPr lang="fr-FR" sz="4400" b="1" dirty="0" err="1">
                <a:latin typeface="CS Avva Shenouda" panose="020B7200000000000000" pitchFamily="34" charset="0"/>
              </a:rPr>
              <a:t>m~Viwt</a:t>
            </a:r>
            <a:r>
              <a:rPr lang="fr-FR" sz="4400" b="1" dirty="0">
                <a:latin typeface="CS Avva Shenouda" panose="020B7200000000000000" pitchFamily="34" charset="0"/>
              </a:rPr>
              <a:t> nem ~</a:t>
            </a:r>
            <a:r>
              <a:rPr lang="fr-FR" sz="4400" b="1" dirty="0" err="1">
                <a:latin typeface="CS Avva Shenouda" panose="020B7200000000000000" pitchFamily="34" charset="0"/>
              </a:rPr>
              <a:t>Psyri</a:t>
            </a:r>
            <a:r>
              <a:rPr lang="fr-FR" sz="4400" b="1" dirty="0">
                <a:latin typeface="CS Avva Shenouda" panose="020B7200000000000000" pitchFamily="34" charset="0"/>
              </a:rPr>
              <a:t> </a:t>
            </a:r>
            <a:r>
              <a:rPr lang="fr-FR" sz="4400" b="1" dirty="0">
                <a:latin typeface="CS Avva Shenouda" pitchFamily="34" charset="0"/>
                <a:cs typeface="Times New Roman" pitchFamily="18" charset="0"/>
              </a:rPr>
              <a:t>@ </a:t>
            </a:r>
            <a:r>
              <a:rPr lang="fr-FR" sz="4400" b="1" dirty="0">
                <a:latin typeface="CS Avva Shenouda" panose="020B7200000000000000" pitchFamily="34" charset="0"/>
              </a:rPr>
              <a:t>nem </a:t>
            </a:r>
            <a:r>
              <a:rPr lang="fr-FR" sz="4400" b="1" dirty="0" err="1">
                <a:latin typeface="CS Avva Shenouda" panose="020B7200000000000000" pitchFamily="34" charset="0"/>
              </a:rPr>
              <a:t>Pi`pneuma</a:t>
            </a:r>
            <a:r>
              <a:rPr lang="fr-FR" sz="4400" b="1" dirty="0">
                <a:latin typeface="CS Avva Shenouda" panose="020B7200000000000000" pitchFamily="34" charset="0"/>
              </a:rPr>
              <a:t> `</a:t>
            </a:r>
            <a:r>
              <a:rPr lang="fr-FR" sz="4400" b="1" dirty="0" err="1">
                <a:latin typeface="CS Avva Shenouda" panose="020B7200000000000000" pitchFamily="34" charset="0"/>
              </a:rPr>
              <a:t>e;ouab</a:t>
            </a:r>
            <a:r>
              <a:rPr lang="fr-FR" sz="4400" b="1" dirty="0">
                <a:latin typeface="CS Avva Shenouda" panose="020B7200000000000000" pitchFamily="34" charset="0"/>
              </a:rPr>
              <a:t> </a:t>
            </a:r>
            <a:r>
              <a:rPr lang="fr-FR" sz="4400" b="1" dirty="0" err="1">
                <a:latin typeface="CS Avva Shenouda" panose="020B7200000000000000" pitchFamily="34" charset="0"/>
              </a:rPr>
              <a:t>ounou</a:t>
            </a:r>
            <a:r>
              <a:rPr lang="fr-FR" sz="4400" b="1" dirty="0">
                <a:latin typeface="CS Avva Shenouda" panose="020B7200000000000000" pitchFamily="34" charset="0"/>
              </a:rPr>
              <a:t>] `</a:t>
            </a:r>
            <a:r>
              <a:rPr lang="fr-FR" sz="4400" b="1" dirty="0" err="1">
                <a:latin typeface="CS Avva Shenouda" panose="020B7200000000000000" pitchFamily="34" charset="0"/>
              </a:rPr>
              <a:t>nouwt</a:t>
            </a:r>
            <a:r>
              <a:rPr lang="fr-FR" sz="4400" b="1" dirty="0">
                <a:latin typeface="CS Avva Shenouda" panose="020B7200000000000000" pitchFamily="34" charset="0"/>
              </a:rPr>
              <a:t> `</a:t>
            </a:r>
            <a:r>
              <a:rPr lang="fr-FR" sz="4400" b="1" dirty="0" err="1">
                <a:latin typeface="CS Avva Shenouda" panose="020B7200000000000000" pitchFamily="34" charset="0"/>
              </a:rPr>
              <a:t>amyn</a:t>
            </a:r>
            <a:r>
              <a:rPr lang="fr-FR" sz="4400" b="1" dirty="0">
                <a:latin typeface="CS Avva Shenouda" panose="020B7200000000000000" pitchFamily="34" charset="0"/>
              </a:rPr>
              <a:t>.</a:t>
            </a:r>
          </a:p>
        </p:txBody>
      </p:sp>
    </p:spTree>
    <p:extLst>
      <p:ext uri="{BB962C8B-B14F-4D97-AF65-F5344CB8AC3E}">
        <p14:creationId xmlns:p14="http://schemas.microsoft.com/office/powerpoint/2010/main" val="17394447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sz="4000" b="1" dirty="0">
                <a:latin typeface="Book Antiqua" panose="02040602050305030304" pitchFamily="18" charset="0"/>
              </a:rPr>
              <a:t>Gloire au Père, au Fils et au Saint-Esprit, maintenant et toujours et pour les siècles des siècles,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890584"/>
            <a:ext cx="3574559" cy="5078313"/>
          </a:xfrm>
          <a:prstGeom prst="rect">
            <a:avLst/>
          </a:prstGeom>
        </p:spPr>
        <p:txBody>
          <a:bodyPr wrap="square" anchor="ctr" anchorCtr="0">
            <a:spAutoFit/>
          </a:bodyPr>
          <a:lstStyle/>
          <a:p>
            <a:pPr algn="just" rtl="1"/>
            <a:r>
              <a:rPr lang="ar-AE" sz="5400" b="1" dirty="0">
                <a:latin typeface="Book Antiqua" panose="02040602050305030304" pitchFamily="18" charset="0"/>
              </a:rPr>
              <a:t>المجد للآب </a:t>
            </a:r>
            <a:r>
              <a:rPr lang="ar-AE" sz="5400" b="1" dirty="0" err="1">
                <a:latin typeface="Book Antiqua" panose="02040602050305030304" pitchFamily="18" charset="0"/>
              </a:rPr>
              <a:t>والإبن</a:t>
            </a:r>
            <a:r>
              <a:rPr lang="ar-AE" sz="5400" b="1" dirty="0">
                <a:latin typeface="Book Antiqua" panose="02040602050305030304" pitchFamily="18" charset="0"/>
              </a:rPr>
              <a:t> والروح القدس. الآن وكل أوان وإلى دهر الدهور. آمين.</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858248"/>
            <a:ext cx="3933030" cy="4832092"/>
          </a:xfrm>
          <a:prstGeom prst="rect">
            <a:avLst/>
          </a:prstGeom>
        </p:spPr>
        <p:txBody>
          <a:bodyPr wrap="square">
            <a:spAutoFit/>
          </a:bodyPr>
          <a:lstStyle/>
          <a:p>
            <a:pPr algn="just"/>
            <a:r>
              <a:rPr lang="fr-FR" sz="4400" b="1" dirty="0">
                <a:latin typeface="CS Avva Shenouda" panose="020B7200000000000000" pitchFamily="34" charset="0"/>
              </a:rPr>
              <a:t>Doxa Patri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Ui`w</a:t>
            </a:r>
            <a:r>
              <a:rPr lang="fr-FR" sz="4400" b="1" dirty="0">
                <a:latin typeface="CS Avva Shenouda" panose="020B7200000000000000" pitchFamily="34" charset="0"/>
              </a:rPr>
              <a:t>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agi`w</a:t>
            </a:r>
            <a:r>
              <a:rPr lang="fr-FR" sz="4400" b="1" dirty="0">
                <a:latin typeface="CS Avva Shenouda" panose="020B7200000000000000" pitchFamily="34" charset="0"/>
              </a:rPr>
              <a:t> `</a:t>
            </a:r>
            <a:r>
              <a:rPr lang="fr-FR" sz="4400" b="1" dirty="0" err="1">
                <a:latin typeface="CS Avva Shenouda" panose="020B7200000000000000" pitchFamily="34" charset="0"/>
              </a:rPr>
              <a:t>Pneumati</a:t>
            </a:r>
            <a:r>
              <a:rPr lang="fr-FR" sz="4400" b="1" dirty="0">
                <a:latin typeface="CS Avva Shenouda" panose="020B7200000000000000" pitchFamily="34" charset="0"/>
              </a:rPr>
              <a:t> @</a:t>
            </a:r>
          </a:p>
          <a:p>
            <a:pPr algn="just"/>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nun</a:t>
            </a:r>
            <a:r>
              <a:rPr lang="fr-FR" sz="4400" b="1" dirty="0">
                <a:latin typeface="CS Avva Shenouda" panose="020B7200000000000000" pitchFamily="34" charset="0"/>
              </a:rPr>
              <a:t>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a`i</a:t>
            </a:r>
            <a:r>
              <a:rPr lang="fr-FR" sz="4400" b="1" dirty="0">
                <a:latin typeface="CS Avva Shenouda" panose="020B7200000000000000" pitchFamily="34" charset="0"/>
              </a:rPr>
              <a:t>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ic</a:t>
            </a:r>
            <a:r>
              <a:rPr lang="fr-FR" sz="4400" b="1" dirty="0">
                <a:latin typeface="CS Avva Shenouda" panose="020B7200000000000000" pitchFamily="34" charset="0"/>
              </a:rPr>
              <a:t> </a:t>
            </a:r>
            <a:r>
              <a:rPr lang="fr-FR" sz="4400" b="1" dirty="0" err="1">
                <a:latin typeface="CS Avva Shenouda" panose="020B7200000000000000" pitchFamily="34" charset="0"/>
              </a:rPr>
              <a:t>touc</a:t>
            </a:r>
            <a:r>
              <a:rPr lang="fr-FR" sz="4400" b="1" dirty="0">
                <a:latin typeface="CS Avva Shenouda" panose="020B7200000000000000" pitchFamily="34" charset="0"/>
              </a:rPr>
              <a:t> `</a:t>
            </a:r>
            <a:r>
              <a:rPr lang="fr-FR" sz="4400" b="1" dirty="0" err="1">
                <a:latin typeface="CS Avva Shenouda" panose="020B7200000000000000" pitchFamily="34" charset="0"/>
              </a:rPr>
              <a:t>e`wnac</a:t>
            </a:r>
            <a:r>
              <a:rPr lang="fr-FR" sz="4400" b="1" dirty="0">
                <a:latin typeface="CS Avva Shenouda" panose="020B7200000000000000" pitchFamily="34" charset="0"/>
              </a:rPr>
              <a:t> </a:t>
            </a:r>
            <a:r>
              <a:rPr lang="fr-FR" sz="4400" b="1" dirty="0" err="1">
                <a:latin typeface="CS Avva Shenouda" panose="020B7200000000000000" pitchFamily="34" charset="0"/>
              </a:rPr>
              <a:t>twn</a:t>
            </a:r>
            <a:r>
              <a:rPr lang="fr-FR" sz="4400" b="1" dirty="0">
                <a:latin typeface="CS Avva Shenouda" panose="020B7200000000000000" pitchFamily="34" charset="0"/>
              </a:rPr>
              <a:t> `</a:t>
            </a:r>
            <a:r>
              <a:rPr lang="fr-FR" sz="4400" b="1" dirty="0" err="1">
                <a:latin typeface="CS Avva Shenouda" panose="020B7200000000000000" pitchFamily="34" charset="0"/>
              </a:rPr>
              <a:t>e`wnwn</a:t>
            </a:r>
            <a:r>
              <a:rPr lang="fr-FR" sz="4400" b="1" dirty="0">
                <a:latin typeface="CS Avva Shenouda" panose="020B7200000000000000" pitchFamily="34" charset="0"/>
              </a:rPr>
              <a:t> @ `</a:t>
            </a:r>
            <a:r>
              <a:rPr lang="fr-FR" sz="4400" b="1" dirty="0" err="1">
                <a:latin typeface="CS Avva Shenouda" panose="020B7200000000000000" pitchFamily="34" charset="0"/>
              </a:rPr>
              <a:t>amyn</a:t>
            </a:r>
            <a:r>
              <a:rPr lang="fr-FR" sz="4400" b="1" dirty="0">
                <a:latin typeface="CS Avva Shenouda" panose="020B7200000000000000" pitchFamily="34" charset="0"/>
              </a:rPr>
              <a:t>.</a:t>
            </a:r>
          </a:p>
        </p:txBody>
      </p:sp>
    </p:spTree>
    <p:extLst>
      <p:ext uri="{BB962C8B-B14F-4D97-AF65-F5344CB8AC3E}">
        <p14:creationId xmlns:p14="http://schemas.microsoft.com/office/powerpoint/2010/main" val="5584286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6144344" cy="6041868"/>
          </a:xfrm>
        </p:spPr>
        <p:txBody>
          <a:bodyPr numCol="1" spcCol="72000" anchor="ctr">
            <a:noAutofit/>
          </a:bodyPr>
          <a:lstStyle/>
          <a:p>
            <a:pPr marL="0" indent="0" algn="just">
              <a:buNone/>
            </a:pPr>
            <a:r>
              <a:rPr lang="fr-FR" sz="3600" b="1" dirty="0">
                <a:latin typeface="Book Antiqua" panose="02040602050305030304" pitchFamily="18" charset="0"/>
              </a:rPr>
              <a:t>Louange de la (…) heure du (…) saint de la semaine sainte, que sa bénédiction soit avec nous amen.</a:t>
            </a:r>
          </a:p>
          <a:p>
            <a:pPr marL="0" indent="0" algn="just">
              <a:buNone/>
            </a:pPr>
            <a:endParaRPr lang="fr-FR" sz="3600" b="1" dirty="0">
              <a:latin typeface="Book Antiqua" panose="02040602050305030304" pitchFamily="18" charset="0"/>
            </a:endParaRPr>
          </a:p>
          <a:p>
            <a:pPr marL="0" indent="0" algn="just">
              <a:buNone/>
            </a:pPr>
            <a:r>
              <a:rPr lang="fr-FR" sz="3600" b="1" dirty="0">
                <a:latin typeface="Book Antiqua" panose="02040602050305030304" pitchFamily="18" charset="0"/>
              </a:rPr>
              <a:t>Rends-nous dignes de dire avec action de grâces : </a:t>
            </a:r>
          </a:p>
          <a:p>
            <a:pPr marL="0" indent="0" algn="just">
              <a:buNone/>
            </a:pPr>
            <a:r>
              <a:rPr lang="fr-FR" sz="3600" b="1" dirty="0">
                <a:latin typeface="Book Antiqua" panose="02040602050305030304" pitchFamily="18" charset="0"/>
              </a:rPr>
              <a:t>Notre Père…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8" y="1052584"/>
            <a:ext cx="5186425" cy="5016758"/>
          </a:xfrm>
          <a:prstGeom prst="rect">
            <a:avLst/>
          </a:prstGeom>
        </p:spPr>
        <p:txBody>
          <a:bodyPr wrap="square" anchor="ctr" anchorCtr="0">
            <a:spAutoFit/>
          </a:bodyPr>
          <a:lstStyle/>
          <a:p>
            <a:pPr algn="just" rtl="1"/>
            <a:r>
              <a:rPr lang="ar-AE" sz="4000" b="1" dirty="0" err="1">
                <a:latin typeface="Book Antiqua" panose="02040602050305030304" pitchFamily="18" charset="0"/>
              </a:rPr>
              <a:t>تسبحة</a:t>
            </a:r>
            <a:r>
              <a:rPr lang="ar-AE" sz="4000" b="1" dirty="0">
                <a:latin typeface="Book Antiqua" panose="02040602050305030304" pitchFamily="18" charset="0"/>
              </a:rPr>
              <a:t> ... من ... من </a:t>
            </a:r>
            <a:r>
              <a:rPr lang="ar-AE" sz="4000" b="1" dirty="0" err="1">
                <a:latin typeface="Book Antiqua" panose="02040602050305030304" pitchFamily="18" charset="0"/>
              </a:rPr>
              <a:t>البصخة</a:t>
            </a:r>
            <a:r>
              <a:rPr lang="ar-AE" sz="4000" b="1" dirty="0">
                <a:latin typeface="Book Antiqua" panose="02040602050305030304" pitchFamily="18" charset="0"/>
              </a:rPr>
              <a:t> المقدسة بركت</a:t>
            </a:r>
            <a:r>
              <a:rPr lang="ar-EG" sz="4000" b="1" dirty="0">
                <a:latin typeface="Book Antiqua" panose="02040602050305030304" pitchFamily="18" charset="0"/>
              </a:rPr>
              <a:t>ها</a:t>
            </a:r>
            <a:r>
              <a:rPr lang="ar-AE" sz="4000" b="1" dirty="0">
                <a:latin typeface="Book Antiqua" panose="02040602050305030304" pitchFamily="18" charset="0"/>
              </a:rPr>
              <a:t> فلتكُن معنا آمين.</a:t>
            </a:r>
            <a:endParaRPr lang="fr-FR" sz="4000" b="1" dirty="0">
              <a:latin typeface="Book Antiqua" panose="02040602050305030304" pitchFamily="18" charset="0"/>
            </a:endParaRPr>
          </a:p>
          <a:p>
            <a:pPr algn="just" rtl="1"/>
            <a:endParaRPr lang="fr-FR" sz="4000" b="1" dirty="0">
              <a:latin typeface="Book Antiqua" panose="02040602050305030304" pitchFamily="18" charset="0"/>
            </a:endParaRPr>
          </a:p>
          <a:p>
            <a:pPr algn="just" rtl="1"/>
            <a:endParaRPr lang="ar-AE" sz="3600" b="1" dirty="0">
              <a:latin typeface="Book Antiqua" panose="02040602050305030304" pitchFamily="18" charset="0"/>
            </a:endParaRPr>
          </a:p>
          <a:p>
            <a:pPr algn="just" rtl="1"/>
            <a:r>
              <a:rPr lang="ar-AE" sz="4000" b="1" dirty="0">
                <a:latin typeface="Book Antiqua" panose="02040602050305030304" pitchFamily="18" charset="0"/>
              </a:rPr>
              <a:t>اللهم </a:t>
            </a:r>
            <a:r>
              <a:rPr lang="ar-EG" sz="4000" b="1" dirty="0">
                <a:latin typeface="Book Antiqua" panose="02040602050305030304" pitchFamily="18" charset="0"/>
              </a:rPr>
              <a:t>إ</a:t>
            </a:r>
            <a:r>
              <a:rPr lang="ar-AE" sz="4000" b="1" dirty="0">
                <a:latin typeface="Book Antiqua" panose="02040602050305030304" pitchFamily="18" charset="0"/>
              </a:rPr>
              <a:t>جعلنا مستحِقين أن نقولَ بشكر: يا أبانا الذي في السموات...</a:t>
            </a:r>
          </a:p>
        </p:txBody>
      </p:sp>
    </p:spTree>
    <p:extLst>
      <p:ext uri="{BB962C8B-B14F-4D97-AF65-F5344CB8AC3E}">
        <p14:creationId xmlns:p14="http://schemas.microsoft.com/office/powerpoint/2010/main" val="11536212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BF672DD3-613D-4D50-8DBC-1FA18C04AA5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540901" y="836712"/>
            <a:ext cx="2617489" cy="5184576"/>
          </a:xfrm>
          <a:prstGeom prst="rect">
            <a:avLst/>
          </a:prstGeom>
          <a:ln>
            <a:noFill/>
          </a:ln>
          <a:effectLst>
            <a:outerShdw blurRad="292100" dist="139700" dir="2700000" algn="tl" rotWithShape="0">
              <a:srgbClr val="333333">
                <a:alpha val="65000"/>
              </a:srgbClr>
            </a:outerShdw>
          </a:effectLst>
        </p:spPr>
      </p:pic>
      <p:pic>
        <p:nvPicPr>
          <p:cNvPr id="6" name="Image 5">
            <a:extLst>
              <a:ext uri="{FF2B5EF4-FFF2-40B4-BE49-F238E27FC236}">
                <a16:creationId xmlns:a16="http://schemas.microsoft.com/office/drawing/2014/main" id="{D8CD4B31-6153-4B65-A49B-B278F021A05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8929290" y="836712"/>
            <a:ext cx="2617489" cy="5184576"/>
          </a:xfrm>
          <a:prstGeom prst="rect">
            <a:avLst/>
          </a:prstGeom>
          <a:ln>
            <a:noFill/>
          </a:ln>
          <a:effectLst>
            <a:outerShdw blurRad="292100" dist="139700" dir="2700000" algn="tl" rotWithShape="0">
              <a:srgbClr val="333333">
                <a:alpha val="65000"/>
              </a:srgbClr>
            </a:outerShdw>
          </a:effectLst>
        </p:spPr>
      </p:pic>
      <p:sp>
        <p:nvSpPr>
          <p:cNvPr id="11" name="ZoneTexte 10">
            <a:extLst>
              <a:ext uri="{FF2B5EF4-FFF2-40B4-BE49-F238E27FC236}">
                <a16:creationId xmlns:a16="http://schemas.microsoft.com/office/drawing/2014/main" id="{FC2A8B21-0390-450F-A907-EBE014E1825E}"/>
              </a:ext>
            </a:extLst>
          </p:cNvPr>
          <p:cNvSpPr txBox="1"/>
          <p:nvPr/>
        </p:nvSpPr>
        <p:spPr>
          <a:xfrm>
            <a:off x="3604862" y="533128"/>
            <a:ext cx="4877956" cy="5324535"/>
          </a:xfrm>
          <a:prstGeom prst="rect">
            <a:avLst/>
          </a:prstGeom>
          <a:noFill/>
        </p:spPr>
        <p:txBody>
          <a:bodyPr wrap="square" rtlCol="0">
            <a:spAutoFit/>
          </a:bodyPr>
          <a:lstStyle/>
          <a:p>
            <a:pPr algn="just"/>
            <a:endParaRPr lang="pt-BR" sz="2800" b="1" dirty="0">
              <a:latin typeface="CS Avva Shenouda" pitchFamily="34" charset="0"/>
            </a:endParaRPr>
          </a:p>
          <a:p>
            <a:pPr algn="just"/>
            <a:r>
              <a:rPr lang="pt-BR" sz="2800" b="1" dirty="0">
                <a:latin typeface="CS Avva Shenouda" pitchFamily="34" charset="0"/>
              </a:rPr>
              <a:t>:wk te ]jom nem pi`wou nem pi`cmou nem pi``amahi sa eneh </a:t>
            </a:r>
            <a:r>
              <a:rPr lang="pt-BR" sz="2800" b="1" dirty="0">
                <a:solidFill>
                  <a:srgbClr val="C00000"/>
                </a:solidFill>
                <a:latin typeface="CS Avva Shenouda" pitchFamily="34" charset="0"/>
              </a:rPr>
              <a:t>`amyn@ Emmanouyl pennou] penouro.</a:t>
            </a:r>
          </a:p>
          <a:p>
            <a:pPr algn="just"/>
            <a:endParaRPr lang="pt-BR" sz="1600" b="1" dirty="0">
              <a:latin typeface="CS Avva Shenouda" pitchFamily="34" charset="0"/>
            </a:endParaRPr>
          </a:p>
          <a:p>
            <a:pPr algn="just"/>
            <a:r>
              <a:rPr lang="pt-BR" sz="2800" b="1" dirty="0">
                <a:latin typeface="CS Avva Shenouda" pitchFamily="34" charset="0"/>
              </a:rPr>
              <a:t>:wk te ]jom nem pi`wou nem pi`cmou nem pi``amahi sa eneh </a:t>
            </a:r>
            <a:r>
              <a:rPr lang="pt-BR" sz="2800" b="1" dirty="0">
                <a:solidFill>
                  <a:srgbClr val="C00000"/>
                </a:solidFill>
                <a:latin typeface="CS Avva Shenouda" pitchFamily="34" charset="0"/>
              </a:rPr>
              <a:t>`amyn@ Pa=o=c I=y=c P=,=c.</a:t>
            </a:r>
          </a:p>
          <a:p>
            <a:pPr algn="just"/>
            <a:endParaRPr lang="pt-BR" sz="1600" b="1" dirty="0">
              <a:latin typeface="CS Avva Shenouda" pitchFamily="34" charset="0"/>
            </a:endParaRPr>
          </a:p>
          <a:p>
            <a:pPr algn="just"/>
            <a:r>
              <a:rPr lang="pt-BR" sz="2800" b="1" dirty="0">
                <a:latin typeface="CS Avva Shenouda" pitchFamily="34" charset="0"/>
              </a:rPr>
              <a:t>:wk te ]jom nem pi`wou nem pi`cmou nem pi``amahi sa eneh `</a:t>
            </a:r>
            <a:r>
              <a:rPr lang="pt-BR" sz="2800" b="1" dirty="0">
                <a:solidFill>
                  <a:srgbClr val="C00000"/>
                </a:solidFill>
                <a:latin typeface="CS Avva Shenouda" pitchFamily="34" charset="0"/>
              </a:rPr>
              <a:t>amyn.</a:t>
            </a:r>
            <a:endParaRPr lang="fr-FR" sz="2800" b="1" dirty="0">
              <a:solidFill>
                <a:srgbClr val="C00000"/>
              </a:solidFill>
              <a:latin typeface="CS Avva Shenouda" pitchFamily="34" charset="0"/>
            </a:endParaRPr>
          </a:p>
        </p:txBody>
      </p:sp>
    </p:spTree>
    <p:extLst>
      <p:ext uri="{BB962C8B-B14F-4D97-AF65-F5344CB8AC3E}">
        <p14:creationId xmlns:p14="http://schemas.microsoft.com/office/powerpoint/2010/main" val="24681772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7623842" y="533128"/>
            <a:ext cx="4153386" cy="5533823"/>
          </a:xfrm>
          <a:prstGeom prst="rect">
            <a:avLst/>
          </a:prstGeom>
          <a:noFill/>
        </p:spPr>
        <p:txBody>
          <a:bodyPr wrap="square" rtlCol="0">
            <a:spAutoFit/>
          </a:bodyPr>
          <a:lstStyle/>
          <a:p>
            <a:pPr lvl="0" algn="justLow" rtl="1" fontAlgn="base">
              <a:spcBef>
                <a:spcPct val="20000"/>
              </a:spcBef>
              <a:spcAft>
                <a:spcPct val="0"/>
              </a:spcAft>
            </a:pPr>
            <a:r>
              <a:rPr lang="ar-SA" altLang="fr-FR" sz="3400" b="1" dirty="0">
                <a:latin typeface="Times New Roman" panose="02020603050405020304" pitchFamily="18" charset="0"/>
                <a:cs typeface="Times New Roman" panose="02020603050405020304" pitchFamily="18" charset="0"/>
              </a:rPr>
              <a:t>لك القوة والمجد والبركة والعزة إلى الأبد </a:t>
            </a:r>
            <a:r>
              <a:rPr lang="ar-SA" altLang="fr-FR" sz="3400" b="1" dirty="0">
                <a:solidFill>
                  <a:srgbClr val="C00000"/>
                </a:solidFill>
                <a:latin typeface="Times New Roman" panose="02020603050405020304" pitchFamily="18" charset="0"/>
                <a:cs typeface="Times New Roman" panose="02020603050405020304" pitchFamily="18" charset="0"/>
              </a:rPr>
              <a:t>آمين</a:t>
            </a:r>
            <a:r>
              <a:rPr lang="ar-EG" altLang="fr-FR" sz="3400" b="1" dirty="0">
                <a:solidFill>
                  <a:srgbClr val="C00000"/>
                </a:solidFill>
                <a:latin typeface="Times New Roman" panose="02020603050405020304" pitchFamily="18" charset="0"/>
                <a:cs typeface="Times New Roman" panose="02020603050405020304" pitchFamily="18" charset="0"/>
              </a:rPr>
              <a:t>.</a:t>
            </a:r>
            <a:r>
              <a:rPr lang="ar-SA" altLang="fr-FR" sz="3400" b="1" dirty="0">
                <a:solidFill>
                  <a:srgbClr val="C00000"/>
                </a:solidFill>
                <a:latin typeface="Times New Roman" panose="02020603050405020304" pitchFamily="18" charset="0"/>
                <a:cs typeface="Times New Roman" panose="02020603050405020304" pitchFamily="18" charset="0"/>
              </a:rPr>
              <a:t> </a:t>
            </a:r>
            <a:br>
              <a:rPr lang="ar-EG" altLang="fr-FR" sz="3400" b="1" dirty="0">
                <a:solidFill>
                  <a:srgbClr val="C00000"/>
                </a:solidFill>
                <a:latin typeface="Times New Roman" panose="02020603050405020304" pitchFamily="18" charset="0"/>
                <a:cs typeface="Times New Roman" panose="02020603050405020304" pitchFamily="18" charset="0"/>
              </a:rPr>
            </a:br>
            <a:r>
              <a:rPr lang="ar-SA" altLang="fr-FR" sz="3400" b="1" dirty="0" err="1">
                <a:solidFill>
                  <a:srgbClr val="C00000"/>
                </a:solidFill>
                <a:latin typeface="Times New Roman" panose="02020603050405020304" pitchFamily="18" charset="0"/>
                <a:cs typeface="Times New Roman" panose="02020603050405020304" pitchFamily="18" charset="0"/>
              </a:rPr>
              <a:t>عمانوئيل</a:t>
            </a:r>
            <a:r>
              <a:rPr lang="ar-SA" altLang="fr-FR" sz="3400" b="1" dirty="0">
                <a:solidFill>
                  <a:srgbClr val="C00000"/>
                </a:solidFill>
                <a:latin typeface="Times New Roman" panose="02020603050405020304" pitchFamily="18" charset="0"/>
                <a:cs typeface="Times New Roman" panose="02020603050405020304" pitchFamily="18" charset="0"/>
              </a:rPr>
              <a:t> إلهنا وملكنا</a:t>
            </a:r>
            <a:r>
              <a:rPr lang="fr-FR" altLang="fr-FR" sz="3400" b="1" dirty="0">
                <a:solidFill>
                  <a:srgbClr val="C00000"/>
                </a:solidFill>
                <a:latin typeface="Times New Roman" panose="02020603050405020304" pitchFamily="18" charset="0"/>
                <a:cs typeface="Times New Roman" panose="02020603050405020304" pitchFamily="18" charset="0"/>
              </a:rPr>
              <a:t> </a:t>
            </a:r>
            <a:br>
              <a:rPr lang="fr-FR" sz="3400" b="1" dirty="0"/>
            </a:br>
            <a:endParaRPr lang="fr-FR" sz="3400" b="1" dirty="0"/>
          </a:p>
          <a:p>
            <a:pPr lvl="0" algn="justLow" rtl="1" fontAlgn="base">
              <a:spcBef>
                <a:spcPct val="20000"/>
              </a:spcBef>
              <a:spcAft>
                <a:spcPct val="0"/>
              </a:spcAft>
            </a:pPr>
            <a:r>
              <a:rPr lang="ar-SA" altLang="fr-FR" sz="3400" b="1" dirty="0">
                <a:latin typeface="Times New Roman" panose="02020603050405020304" pitchFamily="18" charset="0"/>
                <a:cs typeface="Times New Roman" panose="02020603050405020304" pitchFamily="18" charset="0"/>
              </a:rPr>
              <a:t>لك القوة والمجد والبركة والعزة إلى الأبد </a:t>
            </a:r>
            <a:r>
              <a:rPr lang="ar-SA" altLang="fr-FR" sz="3400" b="1" dirty="0">
                <a:solidFill>
                  <a:srgbClr val="C00000"/>
                </a:solidFill>
                <a:latin typeface="Times New Roman" panose="02020603050405020304" pitchFamily="18" charset="0"/>
                <a:cs typeface="Times New Roman" panose="02020603050405020304" pitchFamily="18" charset="0"/>
              </a:rPr>
              <a:t>آمين</a:t>
            </a:r>
            <a:r>
              <a:rPr lang="ar-EG" altLang="fr-FR" sz="3400" b="1" dirty="0">
                <a:solidFill>
                  <a:srgbClr val="C00000"/>
                </a:solidFill>
                <a:latin typeface="Times New Roman" panose="02020603050405020304" pitchFamily="18" charset="0"/>
                <a:cs typeface="Times New Roman" panose="02020603050405020304" pitchFamily="18" charset="0"/>
              </a:rPr>
              <a:t>.</a:t>
            </a:r>
            <a:br>
              <a:rPr lang="ar-EG" altLang="fr-FR" sz="3400" b="1" dirty="0">
                <a:solidFill>
                  <a:srgbClr val="C00000"/>
                </a:solidFill>
                <a:latin typeface="Times New Roman" panose="02020603050405020304" pitchFamily="18" charset="0"/>
                <a:cs typeface="Times New Roman" panose="02020603050405020304" pitchFamily="18" charset="0"/>
              </a:rPr>
            </a:br>
            <a:r>
              <a:rPr lang="ar-SA" altLang="fr-FR" sz="3400" b="1" dirty="0" err="1">
                <a:solidFill>
                  <a:srgbClr val="C00000"/>
                </a:solidFill>
                <a:latin typeface="Times New Roman" panose="02020603050405020304" pitchFamily="18" charset="0"/>
                <a:cs typeface="Times New Roman" panose="02020603050405020304" pitchFamily="18" charset="0"/>
              </a:rPr>
              <a:t>يارب</a:t>
            </a:r>
            <a:r>
              <a:rPr lang="ar-EG" altLang="fr-FR" sz="3400" b="1" dirty="0">
                <a:solidFill>
                  <a:srgbClr val="C00000"/>
                </a:solidFill>
                <a:latin typeface="Times New Roman" panose="02020603050405020304" pitchFamily="18" charset="0"/>
                <a:cs typeface="Times New Roman" panose="02020603050405020304" pitchFamily="18" charset="0"/>
              </a:rPr>
              <a:t>ى</a:t>
            </a:r>
            <a:r>
              <a:rPr lang="ar-SA" altLang="fr-FR" sz="3400" b="1" dirty="0">
                <a:solidFill>
                  <a:srgbClr val="C00000"/>
                </a:solidFill>
                <a:latin typeface="Times New Roman" panose="02020603050405020304" pitchFamily="18" charset="0"/>
                <a:cs typeface="Times New Roman" panose="02020603050405020304" pitchFamily="18" charset="0"/>
              </a:rPr>
              <a:t> يسوع المسيح</a:t>
            </a:r>
            <a:endParaRPr lang="fr-FR" altLang="fr-FR" sz="3400" b="1" dirty="0">
              <a:solidFill>
                <a:srgbClr val="C00000"/>
              </a:solidFill>
              <a:latin typeface="Times New Roman" panose="02020603050405020304" pitchFamily="18" charset="0"/>
              <a:cs typeface="Times New Roman" panose="02020603050405020304" pitchFamily="18" charset="0"/>
            </a:endParaRPr>
          </a:p>
          <a:p>
            <a:pPr algn="just"/>
            <a:endParaRPr lang="fr-FR" sz="3400" b="1" dirty="0"/>
          </a:p>
          <a:p>
            <a:pPr lvl="0" algn="justLow" rtl="1" fontAlgn="base">
              <a:spcBef>
                <a:spcPct val="20000"/>
              </a:spcBef>
              <a:spcAft>
                <a:spcPct val="0"/>
              </a:spcAft>
            </a:pPr>
            <a:r>
              <a:rPr lang="ar-SA" altLang="fr-FR" sz="3400" b="1" dirty="0">
                <a:latin typeface="Times New Roman" panose="02020603050405020304" pitchFamily="18" charset="0"/>
                <a:cs typeface="Times New Roman" panose="02020603050405020304" pitchFamily="18" charset="0"/>
              </a:rPr>
              <a:t>لك القوة والمجد والبركة والعزة إلى الأبد </a:t>
            </a:r>
            <a:r>
              <a:rPr lang="ar-SA" altLang="fr-FR" sz="3400" b="1" dirty="0">
                <a:solidFill>
                  <a:srgbClr val="C00000"/>
                </a:solidFill>
                <a:latin typeface="Times New Roman" panose="02020603050405020304" pitchFamily="18" charset="0"/>
                <a:cs typeface="Times New Roman" panose="02020603050405020304" pitchFamily="18" charset="0"/>
              </a:rPr>
              <a:t>آمين</a:t>
            </a:r>
            <a:r>
              <a:rPr lang="ar-EG" altLang="fr-FR" sz="3400" b="1" dirty="0">
                <a:solidFill>
                  <a:srgbClr val="C00000"/>
                </a:solidFill>
                <a:latin typeface="Times New Roman" panose="02020603050405020304" pitchFamily="18" charset="0"/>
                <a:cs typeface="Times New Roman" panose="02020603050405020304" pitchFamily="18" charset="0"/>
              </a:rPr>
              <a:t>.</a:t>
            </a:r>
            <a:endParaRPr lang="fr-FR" altLang="fr-FR" sz="3400" b="1" dirty="0">
              <a:solidFill>
                <a:srgbClr val="C00000"/>
              </a:solidFill>
              <a:latin typeface="Times New Roman" panose="02020603050405020304" pitchFamily="18" charset="0"/>
              <a:cs typeface="Times New Roman" panose="02020603050405020304" pitchFamily="18" charset="0"/>
            </a:endParaRPr>
          </a:p>
        </p:txBody>
      </p:sp>
      <p:sp>
        <p:nvSpPr>
          <p:cNvPr id="13" name="ZoneTexte 12">
            <a:extLst>
              <a:ext uri="{FF2B5EF4-FFF2-40B4-BE49-F238E27FC236}">
                <a16:creationId xmlns:a16="http://schemas.microsoft.com/office/drawing/2014/main" id="{B5E6F8A1-9C17-461A-BB1B-8D519652C983}"/>
              </a:ext>
            </a:extLst>
          </p:cNvPr>
          <p:cNvSpPr txBox="1"/>
          <p:nvPr/>
        </p:nvSpPr>
        <p:spPr>
          <a:xfrm>
            <a:off x="327089" y="529403"/>
            <a:ext cx="4241068" cy="5693866"/>
          </a:xfrm>
          <a:prstGeom prst="rect">
            <a:avLst/>
          </a:prstGeom>
          <a:noFill/>
        </p:spPr>
        <p:txBody>
          <a:bodyPr wrap="square" rtlCol="0">
            <a:spAutoFit/>
          </a:bodyPr>
          <a:lstStyle/>
          <a:p>
            <a:pPr algn="just"/>
            <a:r>
              <a:rPr lang="fr-FR" sz="2500" b="1" dirty="0"/>
              <a:t>A Toi la Puissance, la gloire, la bénédiction et la magnificence éternellement, </a:t>
            </a:r>
            <a:r>
              <a:rPr lang="fr-FR" sz="2500" b="1" dirty="0">
                <a:solidFill>
                  <a:srgbClr val="C00000"/>
                </a:solidFill>
              </a:rPr>
              <a:t>Amen! Emmanuel notre Dieu et notre Roi.</a:t>
            </a:r>
          </a:p>
          <a:p>
            <a:pPr algn="just"/>
            <a:endParaRPr lang="fr-FR" sz="2500" b="1" dirty="0"/>
          </a:p>
          <a:p>
            <a:pPr algn="just"/>
            <a:r>
              <a:rPr lang="fr-FR" sz="2500" b="1" dirty="0"/>
              <a:t>A Toi la Puissance, la gloire, la bénédiction et la magnificence éternellement, </a:t>
            </a:r>
            <a:r>
              <a:rPr lang="fr-FR" sz="2500" b="1" dirty="0">
                <a:solidFill>
                  <a:srgbClr val="C00000"/>
                </a:solidFill>
              </a:rPr>
              <a:t>Amen! Mon Seigneur Jésus Christ.</a:t>
            </a:r>
          </a:p>
          <a:p>
            <a:pPr algn="just"/>
            <a:endParaRPr lang="fr-FR" sz="2500" b="1" dirty="0"/>
          </a:p>
          <a:p>
            <a:pPr algn="just"/>
            <a:r>
              <a:rPr lang="fr-FR" sz="2500" b="1" dirty="0"/>
              <a:t>A Toi la Puissance, la gloire, la bénédiction et la magnificence éternellement, </a:t>
            </a:r>
            <a:r>
              <a:rPr lang="fr-FR" sz="2500" b="1" dirty="0">
                <a:solidFill>
                  <a:srgbClr val="C00000"/>
                </a:solidFill>
              </a:rPr>
              <a:t>Amen!</a:t>
            </a:r>
          </a:p>
        </p:txBody>
      </p:sp>
      <p:pic>
        <p:nvPicPr>
          <p:cNvPr id="7" name="Image 6">
            <a:extLst>
              <a:ext uri="{FF2B5EF4-FFF2-40B4-BE49-F238E27FC236}">
                <a16:creationId xmlns:a16="http://schemas.microsoft.com/office/drawing/2014/main" id="{BC27060C-EA04-4E9F-A745-0C9B06414EB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4787255" y="867795"/>
            <a:ext cx="2617489" cy="51845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055983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8" y="3028890"/>
            <a:ext cx="5616623" cy="3352438"/>
          </a:xfrm>
        </p:spPr>
        <p:txBody>
          <a:bodyPr>
            <a:normAutofit/>
          </a:bodyPr>
          <a:lstStyle/>
          <a:p>
            <a:pPr marL="0" indent="0" algn="ctr">
              <a:buNone/>
            </a:pPr>
            <a:r>
              <a:rPr lang="fr-FR" sz="2800" b="1" i="1" dirty="0">
                <a:solidFill>
                  <a:srgbClr val="C00000"/>
                </a:solidFill>
              </a:rPr>
              <a:t>Zacharie 1 : 1 - 6</a:t>
            </a:r>
          </a:p>
          <a:p>
            <a:pPr marL="0" indent="0" algn="just">
              <a:buNone/>
            </a:pPr>
            <a:r>
              <a:rPr lang="fr-FR" sz="2800" b="1" dirty="0"/>
              <a:t>La deuxième année de Darius, au huitième mois,</a:t>
            </a:r>
            <a:r>
              <a:rPr lang="ar-EG" sz="2800" b="1" dirty="0"/>
              <a:t> </a:t>
            </a:r>
            <a:r>
              <a:rPr lang="fr-FR" sz="2800" b="1" dirty="0"/>
              <a:t>la parole du Seigneur fut adressée au prophète Zacharie </a:t>
            </a:r>
          </a:p>
        </p:txBody>
      </p:sp>
      <p:sp>
        <p:nvSpPr>
          <p:cNvPr id="6" name="ZoneTexte 5"/>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Veille du mardi Saint – 1</a:t>
            </a:r>
            <a:r>
              <a:rPr kumimoji="0" lang="fr-FR" sz="1600" b="1" i="1" u="none" strike="noStrike" kern="1200" cap="none" spc="0" normalizeH="0" baseline="30000" noProof="0" dirty="0">
                <a:ln>
                  <a:noFill/>
                </a:ln>
                <a:solidFill>
                  <a:prstClr val="white"/>
                </a:solidFill>
                <a:effectLst/>
                <a:uLnTx/>
                <a:uFillTx/>
                <a:latin typeface="Calibri"/>
                <a:ea typeface="+mn-ea"/>
                <a:cs typeface="+mn-cs"/>
              </a:rPr>
              <a:t>ère</a:t>
            </a:r>
            <a:r>
              <a:rPr kumimoji="0" lang="fr-FR" sz="1600" b="1" i="1" u="none" strike="noStrike" kern="1200" cap="none" spc="0" normalizeH="0" baseline="0" noProof="0" dirty="0">
                <a:ln>
                  <a:noFill/>
                </a:ln>
                <a:solidFill>
                  <a:prstClr val="white"/>
                </a:solidFill>
                <a:effectLst/>
                <a:uLnTx/>
                <a:uFillTx/>
                <a:latin typeface="Calibri"/>
                <a:ea typeface="+mn-ea"/>
                <a:cs typeface="+mn-cs"/>
              </a:rPr>
              <a:t> heure</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3028890"/>
            <a:ext cx="5457799" cy="3456384"/>
          </a:xfrm>
          <a:prstGeom prst="rect">
            <a:avLst/>
          </a:prstGeom>
        </p:spPr>
        <p:txBody>
          <a:bodyPr wrap="square">
            <a:normAutofit/>
          </a:bodyPr>
          <a:lstStyle/>
          <a:p>
            <a:pPr marL="0" marR="0" lvl="0" indent="0" algn="ctr" defTabSz="914400" rtl="1" eaLnBrk="1" fontAlgn="base" latinLnBrk="0" hangingPunct="1">
              <a:lnSpc>
                <a:spcPct val="100000"/>
              </a:lnSpc>
              <a:spcBef>
                <a:spcPct val="20000"/>
              </a:spcBef>
              <a:spcAft>
                <a:spcPct val="0"/>
              </a:spcAft>
              <a:buClrTx/>
              <a:buSzTx/>
              <a:buFontTx/>
              <a:buNone/>
              <a:tabLst/>
              <a:defRPr/>
            </a:pPr>
            <a:r>
              <a:rPr kumimoji="0" lang="ar-EG" alt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زكريا ١ : ١ – ٦</a:t>
            </a:r>
            <a:r>
              <a:rPr kumimoji="0" lang="en-US" altLang="fr-FR" sz="3600" b="0" i="1"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endParaRPr kumimoji="0" lang="ar-SA" altLang="fr-FR" sz="3600" b="0" i="1"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endParaRPr>
          </a:p>
          <a:p>
            <a:pPr marL="0" marR="0" lvl="0" indent="0" algn="justLow" defTabSz="914400" rtl="1" eaLnBrk="1" fontAlgn="base" latinLnBrk="0" hangingPunct="1">
              <a:lnSpc>
                <a:spcPct val="100000"/>
              </a:lnSpc>
              <a:spcBef>
                <a:spcPct val="20000"/>
              </a:spcBef>
              <a:spcAft>
                <a:spcPct val="0"/>
              </a:spcAft>
              <a:buClrTx/>
              <a:buSzTx/>
              <a:buFontTx/>
              <a:buNone/>
              <a:tabLst/>
              <a:defRPr/>
            </a:pPr>
            <a:r>
              <a:rPr kumimoji="0" lang="ar-SA"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وفى الشهر الثامن من السنة الثانية </a:t>
            </a:r>
            <a:r>
              <a:rPr kumimoji="0" lang="ar-SA" altLang="fr-FR"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لداريوس</a:t>
            </a:r>
            <a:r>
              <a:rPr kumimoji="0" lang="ar-EG" altLang="fr-FR"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ar-EG"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كانت كلمة الرب إلى زكريا </a:t>
            </a:r>
            <a:endParaRPr kumimoji="0" lang="ar-SA" altLang="fr-FR"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7" name="Espace réservé du contenu 2"/>
          <p:cNvSpPr txBox="1">
            <a:spLocks/>
          </p:cNvSpPr>
          <p:nvPr/>
        </p:nvSpPr>
        <p:spPr>
          <a:xfrm>
            <a:off x="407368" y="836712"/>
            <a:ext cx="11362455" cy="1440160"/>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Ebolqen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Za,ariac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piprovytyc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erepef`cmou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=e=;=u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swpi</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neman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amyn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efjw</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mmoc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a:ln>
                  <a:noFill/>
                </a:ln>
                <a:solidFill>
                  <a:prstClr val="black"/>
                </a:solidFill>
                <a:effectLst/>
                <a:uLnTx/>
                <a:uFillTx/>
                <a:latin typeface="Athanasius"/>
                <a:ea typeface="+mn-ea"/>
                <a:cs typeface="+mn-cs"/>
              </a:rPr>
              <a:t>N`è\</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rhi</a:t>
            </a:r>
            <a:r>
              <a:rPr kumimoji="0" lang="fr-FR" sz="2800" b="1" i="0" u="none" strike="noStrike" kern="1200" cap="none" spc="0" normalizeH="0" baseline="0" noProof="0" dirty="0">
                <a:ln>
                  <a:noFill/>
                </a:ln>
                <a:solidFill>
                  <a:prstClr val="black"/>
                </a:solidFill>
                <a:effectLst/>
                <a:uLnTx/>
                <a:uFillTx/>
                <a:latin typeface="Athanasius"/>
                <a:ea typeface="+mn-ea"/>
                <a:cs typeface="+mn-cs"/>
              </a:rPr>
              <a:t> de 'en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pi`èabot</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èmma</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mhn</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ènte</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rompi</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èmma</a:t>
            </a:r>
            <a:r>
              <a:rPr kumimoji="0" lang="fr-FR" sz="2800" b="1" i="0" u="none" strike="noStrike" kern="1200" cap="none" spc="0" normalizeH="0" baseline="0" noProof="0" dirty="0">
                <a:ln>
                  <a:noFill/>
                </a:ln>
                <a:solidFill>
                  <a:prstClr val="black"/>
                </a:solidFill>
                <a:effectLst/>
                <a:uLnTx/>
                <a:uFillTx/>
                <a:latin typeface="Athanasius"/>
                <a:ea typeface="+mn-ea"/>
                <a:cs typeface="+mn-cs"/>
              </a:rPr>
              <a:t>\`</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ècnou</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iDarioc</a:t>
            </a:r>
            <a:r>
              <a:rPr kumimoji="0" lang="fr-FR" sz="2800" b="1" i="0" u="none" strike="noStrike" kern="1200" cap="none" spc="0" normalizeH="0" baseline="0" noProof="0" dirty="0">
                <a:ln>
                  <a:noFill/>
                </a:ln>
                <a:solidFill>
                  <a:prstClr val="black"/>
                </a:solidFill>
                <a:effectLst/>
                <a:uLnTx/>
                <a:uFillTx/>
                <a:latin typeface="Athanasius"/>
                <a:ea typeface="+mn-ea"/>
                <a:cs typeface="+mn-cs"/>
              </a:rPr>
              <a:t>.</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Ou`wou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`n}`triac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e;ouab</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pennou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sa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nem sa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nte</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ni`eneh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tyrou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amyn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2800" b="1" i="0" u="none" strike="noStrike" kern="1200" cap="none" spc="0" normalizeH="0" baseline="0" noProof="0" dirty="0">
              <a:ln>
                <a:noFill/>
              </a:ln>
              <a:solidFill>
                <a:prstClr val="black"/>
              </a:solidFill>
              <a:effectLst/>
              <a:uLnTx/>
              <a:uFillTx/>
              <a:latin typeface="Athanasius"/>
              <a:ea typeface="+mn-ea"/>
              <a:cs typeface="+mn-cs"/>
            </a:endParaRPr>
          </a:p>
        </p:txBody>
      </p:sp>
      <p:sp>
        <p:nvSpPr>
          <p:cNvPr id="8"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الأولى من ليلة الثلاثاء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3555128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5766216" cy="6041868"/>
          </a:xfrm>
        </p:spPr>
        <p:txBody>
          <a:bodyPr numCol="1" spcCol="72000" anchor="ctr">
            <a:noAutofit/>
          </a:bodyPr>
          <a:lstStyle/>
          <a:p>
            <a:pPr marL="0" indent="0" algn="just">
              <a:buNone/>
            </a:pPr>
            <a:r>
              <a:rPr lang="fr-FR" sz="3600" b="1" dirty="0">
                <a:latin typeface="Book Antiqua" panose="02040602050305030304" pitchFamily="18" charset="0"/>
              </a:rPr>
              <a:t>Rends-nous dignes de dire avec action de grâces : </a:t>
            </a:r>
          </a:p>
          <a:p>
            <a:pPr marL="0" indent="0" algn="just">
              <a:buNone/>
            </a:pPr>
            <a:endParaRPr lang="fr-FR" sz="3600" b="1" dirty="0">
              <a:latin typeface="Book Antiqua" panose="02040602050305030304" pitchFamily="18" charset="0"/>
            </a:endParaRPr>
          </a:p>
          <a:p>
            <a:pPr marL="0" indent="0" algn="just">
              <a:buNone/>
            </a:pPr>
            <a:endParaRPr lang="fr-FR" sz="3600" b="1" dirty="0">
              <a:latin typeface="Book Antiqua" panose="02040602050305030304" pitchFamily="18" charset="0"/>
            </a:endParaRPr>
          </a:p>
          <a:p>
            <a:pPr marL="0" indent="0" algn="just">
              <a:buNone/>
            </a:pPr>
            <a:r>
              <a:rPr lang="fr-FR" sz="3600" b="1" dirty="0">
                <a:latin typeface="Book Antiqua" panose="02040602050305030304" pitchFamily="18" charset="0"/>
              </a:rPr>
              <a:t>Notre Père qui est au cieux…</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744072" y="1443841"/>
            <a:ext cx="5025751" cy="4339650"/>
          </a:xfrm>
          <a:prstGeom prst="rect">
            <a:avLst/>
          </a:prstGeom>
        </p:spPr>
        <p:txBody>
          <a:bodyPr wrap="square" anchor="ctr" anchorCtr="0">
            <a:spAutoFit/>
          </a:bodyPr>
          <a:lstStyle/>
          <a:p>
            <a:pPr algn="just" rtl="1"/>
            <a:r>
              <a:rPr lang="ar-AE" sz="4800" b="1" dirty="0">
                <a:latin typeface="Book Antiqua" panose="02040602050305030304" pitchFamily="18" charset="0"/>
              </a:rPr>
              <a:t>الله</a:t>
            </a:r>
            <a:r>
              <a:rPr lang="ar-EG" sz="4800" b="1" dirty="0">
                <a:latin typeface="Book Antiqua" panose="02040602050305030304" pitchFamily="18" charset="0"/>
              </a:rPr>
              <a:t>ُ</a:t>
            </a:r>
            <a:r>
              <a:rPr lang="ar-AE" sz="4800" b="1" dirty="0">
                <a:latin typeface="Book Antiqua" panose="02040602050305030304" pitchFamily="18" charset="0"/>
              </a:rPr>
              <a:t>م </a:t>
            </a:r>
            <a:r>
              <a:rPr lang="ar-EG" sz="4800" b="1" dirty="0">
                <a:latin typeface="Book Antiqua" panose="02040602050305030304" pitchFamily="18" charset="0"/>
              </a:rPr>
              <a:t>إ</a:t>
            </a:r>
            <a:r>
              <a:rPr lang="ar-AE" sz="4800" b="1" dirty="0">
                <a:latin typeface="Book Antiqua" panose="02040602050305030304" pitchFamily="18" charset="0"/>
              </a:rPr>
              <a:t>جعلنا مستحقين أن نقولَ بشكرٍ:</a:t>
            </a:r>
            <a:endParaRPr lang="fr-FR" sz="4800" b="1" dirty="0">
              <a:latin typeface="Book Antiqua" panose="02040602050305030304" pitchFamily="18" charset="0"/>
            </a:endParaRPr>
          </a:p>
          <a:p>
            <a:pPr algn="just" rtl="1"/>
            <a:endParaRPr lang="fr-FR" sz="2800" b="1" dirty="0">
              <a:latin typeface="Book Antiqua" panose="02040602050305030304" pitchFamily="18" charset="0"/>
            </a:endParaRPr>
          </a:p>
          <a:p>
            <a:pPr algn="just" rtl="1"/>
            <a:endParaRPr lang="fr-FR" sz="4800" b="1" dirty="0">
              <a:latin typeface="Book Antiqua" panose="02040602050305030304" pitchFamily="18" charset="0"/>
            </a:endParaRPr>
          </a:p>
          <a:p>
            <a:pPr algn="just" rtl="1"/>
            <a:r>
              <a:rPr lang="ar-AE" sz="4800" b="1" dirty="0">
                <a:latin typeface="Book Antiqua" panose="02040602050305030304" pitchFamily="18" charset="0"/>
              </a:rPr>
              <a:t> يا أبانا الذي في السموات...</a:t>
            </a:r>
          </a:p>
        </p:txBody>
      </p:sp>
    </p:spTree>
    <p:extLst>
      <p:ext uri="{BB962C8B-B14F-4D97-AF65-F5344CB8AC3E}">
        <p14:creationId xmlns:p14="http://schemas.microsoft.com/office/powerpoint/2010/main" val="26214304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2736304"/>
          </a:xfrm>
        </p:spPr>
        <p:txBody>
          <a:bodyPr>
            <a:normAutofit fontScale="92500"/>
          </a:bodyPr>
          <a:lstStyle/>
          <a:p>
            <a:pPr marL="0" indent="0" algn="ctr">
              <a:buNone/>
            </a:pPr>
            <a:r>
              <a:rPr lang="fr-FR" sz="4400" b="1" dirty="0" err="1">
                <a:solidFill>
                  <a:srgbClr val="C00000"/>
                </a:solidFill>
                <a:latin typeface="Athanasius" pitchFamily="2" charset="0"/>
              </a:rPr>
              <a:t>Yalmoc</a:t>
            </a:r>
            <a:r>
              <a:rPr lang="fr-FR" sz="4400" b="1" dirty="0">
                <a:solidFill>
                  <a:srgbClr val="C00000"/>
                </a:solidFill>
                <a:latin typeface="Athanasius" pitchFamily="2" charset="0"/>
              </a:rPr>
              <a:t>  </a:t>
            </a:r>
            <a:r>
              <a:rPr lang="fr-FR" sz="4400" b="1" dirty="0" err="1">
                <a:solidFill>
                  <a:srgbClr val="C00000"/>
                </a:solidFill>
                <a:latin typeface="Athanasius" pitchFamily="2" charset="0"/>
              </a:rPr>
              <a:t>tw</a:t>
            </a:r>
            <a:r>
              <a:rPr lang="fr-FR" sz="4400" b="1" dirty="0">
                <a:solidFill>
                  <a:srgbClr val="C00000"/>
                </a:solidFill>
                <a:latin typeface="Athanasius" pitchFamily="2" charset="0"/>
              </a:rPr>
              <a:t> </a:t>
            </a:r>
            <a:r>
              <a:rPr lang="fr-FR" sz="4400" b="1" dirty="0" err="1">
                <a:solidFill>
                  <a:srgbClr val="C00000"/>
                </a:solidFill>
                <a:latin typeface="Athanasius" pitchFamily="2" charset="0"/>
              </a:rPr>
              <a:t>Dauid</a:t>
            </a:r>
            <a:endParaRPr lang="fr-FR" sz="2400" b="1" dirty="0">
              <a:latin typeface="Athanasius" pitchFamily="2" charset="0"/>
            </a:endParaRPr>
          </a:p>
          <a:p>
            <a:pPr marL="0" indent="0" algn="just">
              <a:buNone/>
            </a:pPr>
            <a:r>
              <a:rPr lang="en-US" sz="4400" b="1" dirty="0" err="1">
                <a:latin typeface="Athanasius" pitchFamily="2" charset="0"/>
              </a:rPr>
              <a:t>Comc</a:t>
            </a:r>
            <a:r>
              <a:rPr lang="en-US" sz="4400" b="1" dirty="0">
                <a:latin typeface="Athanasius" pitchFamily="2" charset="0"/>
              </a:rPr>
              <a:t> </a:t>
            </a:r>
            <a:r>
              <a:rPr lang="en-US" sz="4400" b="1" dirty="0" err="1">
                <a:latin typeface="Athanasius" pitchFamily="2" charset="0"/>
              </a:rPr>
              <a:t>cwtem</a:t>
            </a:r>
            <a:r>
              <a:rPr lang="en-US" sz="4400" b="1" dirty="0">
                <a:latin typeface="Athanasius" pitchFamily="2" charset="0"/>
              </a:rPr>
              <a:t> `</a:t>
            </a:r>
            <a:r>
              <a:rPr lang="en-US" sz="4400" b="1" dirty="0" err="1">
                <a:latin typeface="Athanasius" pitchFamily="2" charset="0"/>
              </a:rPr>
              <a:t>eroi</a:t>
            </a:r>
            <a:r>
              <a:rPr lang="en-US" sz="4400" b="1" dirty="0">
                <a:latin typeface="Athanasius" pitchFamily="2" charset="0"/>
              </a:rPr>
              <a:t> ~</a:t>
            </a:r>
            <a:r>
              <a:rPr lang="en-US" sz="4400" b="1" dirty="0" err="1">
                <a:latin typeface="Athanasius" pitchFamily="2" charset="0"/>
              </a:rPr>
              <a:t>Psoic</a:t>
            </a:r>
            <a:r>
              <a:rPr lang="en-US" sz="4400" b="1" dirty="0">
                <a:latin typeface="Athanasius" pitchFamily="2" charset="0"/>
              </a:rPr>
              <a:t> </a:t>
            </a:r>
            <a:r>
              <a:rPr lang="en-US" sz="4400" b="1" dirty="0" err="1">
                <a:latin typeface="Athanasius" pitchFamily="2" charset="0"/>
              </a:rPr>
              <a:t>Panou</a:t>
            </a:r>
            <a:r>
              <a:rPr lang="en-US" sz="4400" b="1" dirty="0">
                <a:latin typeface="Athanasius" pitchFamily="2" charset="0"/>
              </a:rPr>
              <a:t>; &gt; </a:t>
            </a:r>
            <a:r>
              <a:rPr lang="en-US" sz="4400" b="1" dirty="0" err="1">
                <a:latin typeface="Athanasius" pitchFamily="2" charset="0"/>
              </a:rPr>
              <a:t>ma`vouwini</a:t>
            </a:r>
            <a:r>
              <a:rPr lang="en-US" sz="4400" b="1" dirty="0">
                <a:latin typeface="Athanasius" pitchFamily="2" charset="0"/>
              </a:rPr>
              <a:t> `</a:t>
            </a:r>
            <a:r>
              <a:rPr lang="en-US" sz="4400" b="1" dirty="0" err="1">
                <a:latin typeface="Athanasius" pitchFamily="2" charset="0"/>
              </a:rPr>
              <a:t>nnabal</a:t>
            </a:r>
            <a:r>
              <a:rPr lang="en-US" sz="4400" b="1" dirty="0">
                <a:latin typeface="Athanasius" pitchFamily="2" charset="0"/>
              </a:rPr>
              <a:t> </a:t>
            </a:r>
            <a:r>
              <a:rPr lang="en-US" sz="4400" b="1" dirty="0" err="1">
                <a:latin typeface="Athanasius" pitchFamily="2" charset="0"/>
              </a:rPr>
              <a:t>mhpwc</a:t>
            </a:r>
            <a:r>
              <a:rPr lang="en-US" sz="4400" b="1" dirty="0">
                <a:latin typeface="Athanasius" pitchFamily="2" charset="0"/>
              </a:rPr>
              <a:t> `</a:t>
            </a:r>
            <a:r>
              <a:rPr lang="en-US" sz="4400" b="1" dirty="0" err="1">
                <a:latin typeface="Athanasius" pitchFamily="2" charset="0"/>
              </a:rPr>
              <a:t>nta</a:t>
            </a:r>
            <a:r>
              <a:rPr lang="en-US" sz="4400" b="1" dirty="0">
                <a:latin typeface="Athanasius" pitchFamily="2" charset="0"/>
              </a:rPr>
              <a:t>\</a:t>
            </a:r>
            <a:r>
              <a:rPr lang="en-US" sz="4400" b="1" dirty="0" err="1">
                <a:latin typeface="Athanasius" pitchFamily="2" charset="0"/>
              </a:rPr>
              <a:t>wrp</a:t>
            </a:r>
            <a:r>
              <a:rPr lang="en-US" sz="4400" b="1" dirty="0">
                <a:latin typeface="Athanasius" pitchFamily="2" charset="0"/>
              </a:rPr>
              <a:t> '</a:t>
            </a:r>
            <a:r>
              <a:rPr lang="en-US" sz="4400" b="1" dirty="0" err="1">
                <a:latin typeface="Athanasius" pitchFamily="2" charset="0"/>
              </a:rPr>
              <a:t>en</a:t>
            </a:r>
            <a:r>
              <a:rPr lang="en-US" sz="4400" b="1" dirty="0">
                <a:latin typeface="Athanasius" pitchFamily="2" charset="0"/>
              </a:rPr>
              <a:t> `</a:t>
            </a:r>
            <a:r>
              <a:rPr lang="en-US" sz="4400" b="1" dirty="0" err="1">
                <a:latin typeface="Athanasius" pitchFamily="2" charset="0"/>
              </a:rPr>
              <a:t>vmou</a:t>
            </a:r>
            <a:r>
              <a:rPr lang="en-US" sz="4400" b="1" dirty="0">
                <a:latin typeface="Athanasius" pitchFamily="2" charset="0"/>
              </a:rPr>
              <a:t>. </a:t>
            </a:r>
            <a:r>
              <a:rPr lang="en-US" sz="4400" b="1" dirty="0" err="1">
                <a:latin typeface="Athanasius" pitchFamily="2" charset="0"/>
              </a:rPr>
              <a:t>Anok</a:t>
            </a:r>
            <a:r>
              <a:rPr lang="en-US" sz="4400" b="1" dirty="0">
                <a:latin typeface="Athanasius" pitchFamily="2" charset="0"/>
              </a:rPr>
              <a:t> de </a:t>
            </a:r>
            <a:r>
              <a:rPr lang="en-US" sz="4400" b="1" dirty="0" err="1">
                <a:latin typeface="Athanasius" pitchFamily="2" charset="0"/>
              </a:rPr>
              <a:t>aier</a:t>
            </a:r>
            <a:r>
              <a:rPr lang="en-US" sz="4400" b="1" dirty="0">
                <a:latin typeface="Athanasius" pitchFamily="2" charset="0"/>
              </a:rPr>
              <a:t>\</a:t>
            </a:r>
            <a:r>
              <a:rPr lang="en-US" sz="4400" b="1" dirty="0" err="1">
                <a:latin typeface="Athanasius" pitchFamily="2" charset="0"/>
              </a:rPr>
              <a:t>elpic</a:t>
            </a:r>
            <a:r>
              <a:rPr lang="en-US" sz="4400" b="1" dirty="0">
                <a:latin typeface="Athanasius" pitchFamily="2" charset="0"/>
              </a:rPr>
              <a:t> `</a:t>
            </a:r>
            <a:r>
              <a:rPr lang="en-US" sz="4400" b="1" dirty="0" err="1">
                <a:latin typeface="Athanasius" pitchFamily="2" charset="0"/>
              </a:rPr>
              <a:t>epeknai</a:t>
            </a:r>
            <a:r>
              <a:rPr lang="en-US" sz="4400" b="1" dirty="0">
                <a:latin typeface="Athanasius" pitchFamily="2" charset="0"/>
              </a:rPr>
              <a:t> &gt; pa\</a:t>
            </a:r>
            <a:r>
              <a:rPr lang="en-US" sz="4400" b="1" dirty="0" err="1">
                <a:latin typeface="Athanasius" pitchFamily="2" charset="0"/>
              </a:rPr>
              <a:t>ht</a:t>
            </a:r>
            <a:r>
              <a:rPr lang="en-US" sz="4400" b="1" dirty="0">
                <a:latin typeface="Athanasius" pitchFamily="2" charset="0"/>
              </a:rPr>
              <a:t> </a:t>
            </a:r>
            <a:r>
              <a:rPr lang="en-US" sz="4400" b="1" dirty="0" err="1">
                <a:latin typeface="Athanasius" pitchFamily="2" charset="0"/>
              </a:rPr>
              <a:t>naqelhl</a:t>
            </a:r>
            <a:r>
              <a:rPr lang="en-US" sz="4400" b="1" dirty="0">
                <a:latin typeface="Athanasius" pitchFamily="2" charset="0"/>
              </a:rPr>
              <a:t> `e`\</a:t>
            </a:r>
            <a:r>
              <a:rPr lang="en-US" sz="4400" b="1" dirty="0" err="1">
                <a:latin typeface="Athanasius" pitchFamily="2" charset="0"/>
              </a:rPr>
              <a:t>rhi</a:t>
            </a:r>
            <a:r>
              <a:rPr lang="en-US" sz="4400" b="1" dirty="0">
                <a:latin typeface="Athanasius" pitchFamily="2" charset="0"/>
              </a:rPr>
              <a:t> `</a:t>
            </a:r>
            <a:r>
              <a:rPr lang="en-US" sz="4400" b="1" dirty="0" err="1">
                <a:latin typeface="Athanasius" pitchFamily="2" charset="0"/>
              </a:rPr>
              <a:t>ejen</a:t>
            </a:r>
            <a:r>
              <a:rPr lang="en-US" sz="4400" b="1" dirty="0">
                <a:latin typeface="Athanasius" pitchFamily="2" charset="0"/>
              </a:rPr>
              <a:t> </a:t>
            </a:r>
            <a:r>
              <a:rPr lang="en-US" sz="4400" b="1" dirty="0" err="1">
                <a:latin typeface="Athanasius" pitchFamily="2" charset="0"/>
              </a:rPr>
              <a:t>pekno</a:t>
            </a:r>
            <a:r>
              <a:rPr lang="en-US" sz="4400" b="1" dirty="0">
                <a:latin typeface="Athanasius" pitchFamily="2" charset="0"/>
              </a:rPr>
              <a:t>\</a:t>
            </a:r>
            <a:r>
              <a:rPr lang="en-US" sz="4400" b="1" dirty="0" err="1">
                <a:latin typeface="Athanasius" pitchFamily="2" charset="0"/>
              </a:rPr>
              <a:t>em</a:t>
            </a:r>
            <a:r>
              <a:rPr lang="en-US" sz="4400" b="1" dirty="0">
                <a:latin typeface="Athanasius" pitchFamily="2" charset="0"/>
              </a:rPr>
              <a:t> </a:t>
            </a:r>
            <a:r>
              <a:rPr lang="fr-FR" sz="4400" b="1" dirty="0">
                <a:latin typeface="Athanasius" pitchFamily="2" charset="0"/>
              </a:rPr>
              <a:t>&gt; ``</a:t>
            </a:r>
            <a:r>
              <a:rPr lang="fr-FR" sz="4400" b="1" dirty="0" err="1">
                <a:solidFill>
                  <a:srgbClr val="C00000"/>
                </a:solidFill>
                <a:latin typeface="Athanasius" pitchFamily="2" charset="0"/>
              </a:rPr>
              <a:t>allhloui`a</a:t>
            </a:r>
            <a:endParaRPr lang="fr-FR" sz="4400" b="1" dirty="0">
              <a:solidFill>
                <a:srgbClr val="C00000"/>
              </a:solidFill>
              <a:latin typeface="Athanasius" pitchFamily="2"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3645024"/>
            <a:ext cx="5400600" cy="2808311"/>
          </a:xfrm>
          <a:prstGeom prst="rect">
            <a:avLst/>
          </a:prstGeom>
        </p:spPr>
        <p:txBody>
          <a:bodyPr wrap="square">
            <a:norm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800" b="1" i="1"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مزمور </a:t>
            </a:r>
            <a:r>
              <a:rPr kumimoji="0" lang="ar-SA" sz="2800" b="1" i="1" u="none" strike="noStrike" kern="1200" cap="none" spc="0" normalizeH="0" baseline="0" noProof="0" dirty="0" err="1">
                <a:ln>
                  <a:noFill/>
                </a:ln>
                <a:solidFill>
                  <a:srgbClr val="C00000"/>
                </a:solidFill>
                <a:effectLst/>
                <a:uLnTx/>
                <a:uFillTx/>
                <a:latin typeface="Calibri"/>
                <a:ea typeface="+mn-ea"/>
                <a:cs typeface="Arial" panose="020B0604020202020204" pitchFamily="34" charset="0"/>
              </a:rPr>
              <a:t>١٢ </a:t>
            </a:r>
            <a:r>
              <a:rPr kumimoji="0" lang="ar-SA" sz="2800" b="1" i="1"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 ٤</a:t>
            </a:r>
            <a:r>
              <a:rPr kumimoji="0" lang="ar-EG" sz="2800" b="1" i="1"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 ، ٦</a:t>
            </a:r>
            <a:endParaRPr kumimoji="0" lang="fr-FR" sz="2800" b="1" i="1" u="none" strike="noStrike" kern="1200" cap="none" spc="0" normalizeH="0" baseline="0" noProof="0" dirty="0">
              <a:ln>
                <a:noFill/>
              </a:ln>
              <a:solidFill>
                <a:srgbClr val="C00000"/>
              </a:solidFill>
              <a:effectLst/>
              <a:uLnTx/>
              <a:uFillTx/>
              <a:latin typeface="Calibri"/>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نظر و</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ستجب لى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ياربى</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وإلهى</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أنر عينى لئلا أنام فى الموت.</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أما أنا فعلى رحمتك توكلت</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يبتهج قلبى بخلاصك. </a:t>
            </a:r>
            <a:r>
              <a:rPr kumimoji="0" lang="ar-SA" sz="36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Arial" panose="020B0604020202020204" pitchFamily="34" charset="0"/>
              </a:rPr>
              <a:t>الليلويا</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Troisième Heure de la veille du Mardi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الثالثة من ليلة الثلاثاء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7" name="Espace réservé du contenu 2"/>
          <p:cNvSpPr txBox="1">
            <a:spLocks/>
          </p:cNvSpPr>
          <p:nvPr/>
        </p:nvSpPr>
        <p:spPr>
          <a:xfrm>
            <a:off x="407368" y="3645024"/>
            <a:ext cx="5472608" cy="2808312"/>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ct val="20000"/>
              </a:spcBef>
              <a:spcAft>
                <a:spcPts val="0"/>
              </a:spcAft>
              <a:buClrTx/>
              <a:buSzTx/>
              <a:buFont typeface="Arial" pitchFamily="34" charset="0"/>
              <a:buNone/>
              <a:tabLst/>
              <a:defRPr/>
            </a:pPr>
            <a:r>
              <a:rPr kumimoji="0" lang="fr-FR" sz="2800" b="1" i="1" u="none" strike="noStrike" kern="1200" cap="none" spc="0" normalizeH="0" baseline="0" noProof="0" dirty="0">
                <a:ln>
                  <a:noFill/>
                </a:ln>
                <a:solidFill>
                  <a:srgbClr val="C00000"/>
                </a:solidFill>
                <a:effectLst/>
                <a:uLnTx/>
                <a:uFillTx/>
                <a:latin typeface="Calibri"/>
                <a:ea typeface="+mn-ea"/>
                <a:cs typeface="+mn-cs"/>
              </a:rPr>
              <a:t>Psaume 12 : 4, 6</a:t>
            </a:r>
            <a:endParaRPr kumimoji="0" lang="fr-FR" sz="2800" b="1" i="0" u="none" strike="noStrike" kern="1200" cap="none" spc="0" normalizeH="0" baseline="0" noProof="0" dirty="0">
              <a:ln>
                <a:noFill/>
              </a:ln>
              <a:solidFill>
                <a:srgbClr val="C00000"/>
              </a:solidFill>
              <a:effectLst/>
              <a:uLnTx/>
              <a:uFillTx/>
              <a:latin typeface="Calibri"/>
              <a:ea typeface="+mn-ea"/>
              <a:cs typeface="+mn-cs"/>
            </a:endParaRPr>
          </a:p>
          <a:p>
            <a:pPr marL="0" marR="0" lvl="0" indent="0" algn="just" defTabSz="914400" rtl="0" eaLnBrk="1" fontAlgn="auto" latinLnBrk="0" hangingPunct="1">
              <a:lnSpc>
                <a:spcPct val="9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a:ln>
                  <a:noFill/>
                </a:ln>
                <a:solidFill>
                  <a:prstClr val="black"/>
                </a:solidFill>
                <a:effectLst/>
                <a:uLnTx/>
                <a:uFillTx/>
                <a:latin typeface="Calibri"/>
                <a:ea typeface="+mn-ea"/>
                <a:cs typeface="+mn-cs"/>
              </a:rPr>
              <a:t>Regarde, réponds-moi, Seigneur, mon Dieu! donne la lumière à mes yeux, </a:t>
            </a:r>
            <a:r>
              <a:rPr kumimoji="0" lang="fr-FR" sz="2800" b="1" i="0" u="none" strike="noStrike" kern="1200" cap="none" spc="0" normalizeH="0" baseline="0" noProof="0" dirty="0" err="1">
                <a:ln>
                  <a:noFill/>
                </a:ln>
                <a:solidFill>
                  <a:prstClr val="black"/>
                </a:solidFill>
                <a:effectLst/>
                <a:uLnTx/>
                <a:uFillTx/>
                <a:latin typeface="Calibri"/>
                <a:ea typeface="+mn-ea"/>
                <a:cs typeface="+mn-cs"/>
              </a:rPr>
              <a:t>garde-moi</a:t>
            </a:r>
            <a:r>
              <a:rPr kumimoji="0" lang="fr-FR" sz="2800" b="1" i="0" u="none" strike="noStrike" kern="1200" cap="none" spc="0" normalizeH="0" baseline="0" noProof="0" dirty="0">
                <a:ln>
                  <a:noFill/>
                </a:ln>
                <a:solidFill>
                  <a:prstClr val="black"/>
                </a:solidFill>
                <a:effectLst/>
                <a:uLnTx/>
                <a:uFillTx/>
                <a:latin typeface="Calibri"/>
                <a:ea typeface="+mn-ea"/>
                <a:cs typeface="+mn-cs"/>
              </a:rPr>
              <a:t> du sommeil de la mort.</a:t>
            </a:r>
          </a:p>
          <a:p>
            <a:pPr marL="0" marR="0" lvl="0" indent="0" algn="just" defTabSz="914400" rtl="0" eaLnBrk="1" fontAlgn="auto" latinLnBrk="0" hangingPunct="1">
              <a:lnSpc>
                <a:spcPct val="9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a:ln>
                  <a:noFill/>
                </a:ln>
                <a:solidFill>
                  <a:prstClr val="black"/>
                </a:solidFill>
                <a:effectLst/>
                <a:uLnTx/>
                <a:uFillTx/>
                <a:latin typeface="Calibri"/>
                <a:ea typeface="+mn-ea"/>
                <a:cs typeface="+mn-cs"/>
              </a:rPr>
              <a:t>Moi, j’ai espéré en ta miséricorde que mon cœur ait la joie de ton salut, </a:t>
            </a:r>
            <a:r>
              <a:rPr kumimoji="0" lang="fr-FR" sz="2800" b="1" i="0" u="none" strike="noStrike" kern="1200" cap="none" spc="0" normalizeH="0" baseline="0" noProof="0" dirty="0">
                <a:ln>
                  <a:noFill/>
                </a:ln>
                <a:solidFill>
                  <a:srgbClr val="C00000"/>
                </a:solidFill>
                <a:effectLst/>
                <a:uLnTx/>
                <a:uFillTx/>
                <a:latin typeface="Calibri"/>
                <a:ea typeface="+mn-ea"/>
                <a:cs typeface="+mn-cs"/>
              </a:rPr>
              <a:t>Alléluia</a:t>
            </a:r>
          </a:p>
        </p:txBody>
      </p:sp>
    </p:spTree>
    <p:extLst>
      <p:ext uri="{BB962C8B-B14F-4D97-AF65-F5344CB8AC3E}">
        <p14:creationId xmlns:p14="http://schemas.microsoft.com/office/powerpoint/2010/main" val="20663632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b="1" dirty="0">
                <a:latin typeface="Book Antiqua" panose="02040602050305030304" pitchFamily="18" charset="0"/>
              </a:rPr>
              <a:t>Afin que nous soyons dignes</a:t>
            </a:r>
          </a:p>
          <a:p>
            <a:pPr marL="0" indent="0" algn="just">
              <a:buNone/>
            </a:pPr>
            <a:r>
              <a:rPr lang="fr-FR" b="1" dirty="0">
                <a:latin typeface="Book Antiqua" panose="02040602050305030304" pitchFamily="18" charset="0"/>
              </a:rPr>
              <a:t>d'écouter le saint Évangile. </a:t>
            </a:r>
          </a:p>
          <a:p>
            <a:pPr marL="0" indent="0" algn="just">
              <a:buNone/>
            </a:pPr>
            <a:r>
              <a:rPr lang="fr-FR" b="1" dirty="0">
                <a:latin typeface="Book Antiqua" panose="02040602050305030304" pitchFamily="18" charset="0"/>
              </a:rPr>
              <a:t>Notre Seigneur et notre Dieu.</a:t>
            </a:r>
          </a:p>
          <a:p>
            <a:pPr marL="0" indent="0" algn="just">
              <a:buNone/>
            </a:pPr>
            <a:r>
              <a:rPr lang="fr-FR" b="1" dirty="0">
                <a:latin typeface="Book Antiqua" panose="02040602050305030304" pitchFamily="18" charset="0"/>
              </a:rPr>
              <a:t>Soyons attentifs avec sagesse et droiture pour écouter le saint Évangile.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494202"/>
            <a:ext cx="3574559" cy="5690138"/>
          </a:xfrm>
          <a:prstGeom prst="rect">
            <a:avLst/>
          </a:prstGeom>
        </p:spPr>
        <p:txBody>
          <a:bodyPr wrap="square" anchor="ctr" anchorCtr="0">
            <a:noAutofit/>
          </a:bodyPr>
          <a:lstStyle/>
          <a:p>
            <a:pPr algn="just" rtl="1"/>
            <a:r>
              <a:rPr lang="ar-AE" sz="4400" b="1" dirty="0">
                <a:latin typeface="Book Antiqua" panose="02040602050305030304" pitchFamily="18" charset="0"/>
              </a:rPr>
              <a:t>من أجل أن نكون مستحقين</a:t>
            </a:r>
            <a:endParaRPr lang="fr-FR" sz="4400" b="1" dirty="0">
              <a:latin typeface="Book Antiqua" panose="02040602050305030304" pitchFamily="18" charset="0"/>
            </a:endParaRPr>
          </a:p>
          <a:p>
            <a:pPr algn="just" rtl="1"/>
            <a:r>
              <a:rPr lang="ar-AE" sz="4400" b="1" dirty="0">
                <a:latin typeface="Book Antiqua" panose="02040602050305030304" pitchFamily="18" charset="0"/>
              </a:rPr>
              <a:t>لسماع الإنجيل المقدس.</a:t>
            </a:r>
            <a:endParaRPr lang="fr-FR" sz="4400" b="1" dirty="0">
              <a:latin typeface="Book Antiqua" panose="02040602050305030304" pitchFamily="18" charset="0"/>
            </a:endParaRPr>
          </a:p>
          <a:p>
            <a:pPr algn="just" rtl="1"/>
            <a:r>
              <a:rPr lang="ar-AE" sz="4400" b="1" dirty="0">
                <a:latin typeface="Book Antiqua" panose="02040602050305030304" pitchFamily="18" charset="0"/>
              </a:rPr>
              <a:t>إلى ربنا وإلهنا </a:t>
            </a:r>
            <a:endParaRPr lang="fr-FR" sz="4400" b="1" dirty="0">
              <a:latin typeface="Book Antiqua" panose="02040602050305030304" pitchFamily="18" charset="0"/>
            </a:endParaRPr>
          </a:p>
          <a:p>
            <a:pPr algn="just" rtl="1"/>
            <a:r>
              <a:rPr lang="ar-AE" sz="4400" b="1" dirty="0">
                <a:latin typeface="Book Antiqua" panose="02040602050305030304" pitchFamily="18" charset="0"/>
              </a:rPr>
              <a:t>نتوسل بحكمة مستقيمين </a:t>
            </a:r>
            <a:r>
              <a:rPr lang="ar-AE" sz="4400" b="1" dirty="0" err="1">
                <a:latin typeface="Book Antiqua" panose="02040602050305030304" pitchFamily="18" charset="0"/>
              </a:rPr>
              <a:t>إنصتوا</a:t>
            </a:r>
            <a:r>
              <a:rPr lang="ar-AE" sz="4400" b="1" dirty="0">
                <a:latin typeface="Book Antiqua" panose="02040602050305030304" pitchFamily="18" charset="0"/>
              </a:rPr>
              <a:t> للإنجيل المقدس.</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574842"/>
            <a:ext cx="3933030" cy="6001643"/>
          </a:xfrm>
          <a:prstGeom prst="rect">
            <a:avLst/>
          </a:prstGeom>
        </p:spPr>
        <p:txBody>
          <a:bodyPr wrap="square">
            <a:spAutoFit/>
          </a:bodyPr>
          <a:lstStyle/>
          <a:p>
            <a:pPr algn="just"/>
            <a:r>
              <a:rPr lang="fr-FR" sz="3200" b="1" dirty="0" err="1">
                <a:latin typeface="Avva_Marcos" panose="04020500000000000000" pitchFamily="82" charset="0"/>
              </a:rPr>
              <a:t>K</a:t>
            </a:r>
            <a:r>
              <a:rPr lang="fr-FR" sz="3200" b="1" dirty="0" err="1">
                <a:latin typeface="CS Avva Shenouda" panose="020B7200000000000000" pitchFamily="34" charset="0"/>
              </a:rPr>
              <a:t>e</a:t>
            </a:r>
            <a:r>
              <a:rPr lang="fr-FR" sz="3200" b="1" dirty="0">
                <a:latin typeface="CS Avva Shenouda" panose="020B7200000000000000" pitchFamily="34" charset="0"/>
              </a:rPr>
              <a:t> </a:t>
            </a:r>
            <a:r>
              <a:rPr lang="fr-FR" sz="3200" b="1" dirty="0" err="1">
                <a:latin typeface="CS Avva Shenouda" panose="020B7200000000000000" pitchFamily="34" charset="0"/>
              </a:rPr>
              <a:t>upertou</a:t>
            </a:r>
            <a:r>
              <a:rPr lang="fr-FR" sz="3200" b="1" dirty="0">
                <a:latin typeface="CS Avva Shenouda" panose="020B7200000000000000" pitchFamily="34" charset="0"/>
              </a:rPr>
              <a:t> kata </a:t>
            </a:r>
            <a:r>
              <a:rPr lang="fr-FR" sz="3200" b="1" dirty="0" err="1">
                <a:latin typeface="CS Avva Shenouda" panose="020B7200000000000000" pitchFamily="34" charset="0"/>
              </a:rPr>
              <a:t>xiw</a:t>
            </a:r>
            <a:r>
              <a:rPr lang="fr-FR" sz="3200" b="1" dirty="0">
                <a:latin typeface="CS Avva Shenouda" panose="020B7200000000000000" pitchFamily="34" charset="0"/>
              </a:rPr>
              <a:t> ;</a:t>
            </a:r>
            <a:r>
              <a:rPr lang="fr-FR" sz="3200" b="1" dirty="0" err="1">
                <a:latin typeface="CS Avva Shenouda" panose="020B7200000000000000" pitchFamily="34" charset="0"/>
              </a:rPr>
              <a:t>yne</a:t>
            </a:r>
            <a:r>
              <a:rPr lang="fr-FR" sz="3200" b="1" dirty="0">
                <a:latin typeface="CS Avva Shenouda" panose="020B7200000000000000" pitchFamily="34" charset="0"/>
              </a:rPr>
              <a:t> `</a:t>
            </a:r>
            <a:r>
              <a:rPr lang="fr-FR" sz="3200" b="1" dirty="0" err="1">
                <a:latin typeface="CS Avva Shenouda" panose="020B7200000000000000" pitchFamily="34" charset="0"/>
              </a:rPr>
              <a:t>ymac</a:t>
            </a:r>
            <a:r>
              <a:rPr lang="fr-FR" sz="3200" b="1" dirty="0">
                <a:latin typeface="CS Avva Shenouda" panose="020B7200000000000000" pitchFamily="34" charset="0"/>
              </a:rPr>
              <a:t> @</a:t>
            </a:r>
          </a:p>
          <a:p>
            <a:pPr algn="just"/>
            <a:r>
              <a:rPr lang="fr-FR" sz="3200" b="1" dirty="0">
                <a:latin typeface="CS Avva Shenouda" panose="020B7200000000000000" pitchFamily="34" charset="0"/>
              </a:rPr>
              <a:t> </a:t>
            </a:r>
          </a:p>
          <a:p>
            <a:pPr algn="just"/>
            <a:r>
              <a:rPr lang="fr-FR" sz="3200" b="1" dirty="0" err="1">
                <a:latin typeface="CS Avva Shenouda" panose="020B7200000000000000" pitchFamily="34" charset="0"/>
              </a:rPr>
              <a:t>tyc</a:t>
            </a:r>
            <a:r>
              <a:rPr lang="fr-FR" sz="3200" b="1" dirty="0">
                <a:latin typeface="CS Avva Shenouda" panose="020B7200000000000000" pitchFamily="34" charset="0"/>
              </a:rPr>
              <a:t> </a:t>
            </a:r>
            <a:r>
              <a:rPr lang="fr-FR" sz="3200" b="1" dirty="0" err="1">
                <a:latin typeface="CS Avva Shenouda" panose="020B7200000000000000" pitchFamily="34" charset="0"/>
              </a:rPr>
              <a:t>akro</a:t>
            </a:r>
            <a:r>
              <a:rPr lang="fr-FR" sz="3200" b="1" dirty="0">
                <a:latin typeface="CS Avva Shenouda" panose="020B7200000000000000" pitchFamily="34" charset="0"/>
              </a:rPr>
              <a:t> `</a:t>
            </a:r>
            <a:r>
              <a:rPr lang="fr-FR" sz="3200" b="1" dirty="0" err="1">
                <a:latin typeface="CS Avva Shenouda" panose="020B7200000000000000" pitchFamily="34" charset="0"/>
              </a:rPr>
              <a:t>acewc</a:t>
            </a:r>
            <a:r>
              <a:rPr lang="fr-FR" sz="3200" b="1" dirty="0">
                <a:latin typeface="CS Avva Shenouda" panose="020B7200000000000000" pitchFamily="34" charset="0"/>
              </a:rPr>
              <a:t> </a:t>
            </a:r>
            <a:r>
              <a:rPr lang="fr-FR" sz="3200" b="1" dirty="0" err="1">
                <a:latin typeface="CS Avva Shenouda" panose="020B7200000000000000" pitchFamily="34" charset="0"/>
              </a:rPr>
              <a:t>tou</a:t>
            </a:r>
            <a:r>
              <a:rPr lang="fr-FR" sz="3200" b="1" dirty="0">
                <a:latin typeface="CS Avva Shenouda" panose="020B7200000000000000" pitchFamily="34" charset="0"/>
              </a:rPr>
              <a:t> `</a:t>
            </a:r>
            <a:r>
              <a:rPr lang="fr-FR" sz="3200" b="1" dirty="0" err="1">
                <a:latin typeface="CS Avva Shenouda" panose="020B7200000000000000" pitchFamily="34" charset="0"/>
              </a:rPr>
              <a:t>agiou</a:t>
            </a:r>
            <a:r>
              <a:rPr lang="fr-FR" sz="3200" b="1" dirty="0">
                <a:latin typeface="CS Avva Shenouda" panose="020B7200000000000000" pitchFamily="34" charset="0"/>
              </a:rPr>
              <a:t> </a:t>
            </a:r>
            <a:r>
              <a:rPr lang="fr-FR" sz="3200" b="1" dirty="0" err="1">
                <a:latin typeface="CS Avva Shenouda" panose="020B7200000000000000" pitchFamily="34" charset="0"/>
              </a:rPr>
              <a:t>euaggeliou</a:t>
            </a:r>
            <a:r>
              <a:rPr lang="fr-FR" sz="3200" b="1" dirty="0">
                <a:latin typeface="CS Avva Shenouda" panose="020B7200000000000000" pitchFamily="34" charset="0"/>
              </a:rPr>
              <a:t> @</a:t>
            </a:r>
          </a:p>
          <a:p>
            <a:pPr algn="just"/>
            <a:endParaRPr lang="fr-FR" sz="3200" b="1" dirty="0">
              <a:latin typeface="CS Avva Shenouda" panose="020B7200000000000000" pitchFamily="34" charset="0"/>
            </a:endParaRPr>
          </a:p>
          <a:p>
            <a:pPr algn="just"/>
            <a:r>
              <a:rPr lang="fr-FR" sz="3200" b="1" dirty="0" err="1">
                <a:latin typeface="CS Avva Shenouda" panose="020B7200000000000000" pitchFamily="34" charset="0"/>
              </a:rPr>
              <a:t>kurion</a:t>
            </a:r>
            <a:r>
              <a:rPr lang="fr-FR" sz="3200" b="1" dirty="0">
                <a:latin typeface="CS Avva Shenouda" panose="020B7200000000000000" pitchFamily="34" charset="0"/>
              </a:rPr>
              <a:t> </a:t>
            </a:r>
            <a:r>
              <a:rPr lang="fr-FR" sz="3200" b="1" dirty="0" err="1">
                <a:latin typeface="CS Avva Shenouda" panose="020B7200000000000000" pitchFamily="34" charset="0"/>
              </a:rPr>
              <a:t>ke</a:t>
            </a:r>
            <a:r>
              <a:rPr lang="fr-FR" sz="3200" b="1" dirty="0">
                <a:latin typeface="CS Avva Shenouda" panose="020B7200000000000000" pitchFamily="34" charset="0"/>
              </a:rPr>
              <a:t> ton ;</a:t>
            </a:r>
            <a:r>
              <a:rPr lang="fr-FR" sz="3200" b="1" dirty="0" err="1">
                <a:latin typeface="CS Avva Shenouda" panose="020B7200000000000000" pitchFamily="34" charset="0"/>
              </a:rPr>
              <a:t>eon</a:t>
            </a:r>
            <a:r>
              <a:rPr lang="fr-FR" sz="3200" b="1" dirty="0">
                <a:latin typeface="CS Avva Shenouda" panose="020B7200000000000000" pitchFamily="34" charset="0"/>
              </a:rPr>
              <a:t> `</a:t>
            </a:r>
            <a:r>
              <a:rPr lang="fr-FR" sz="3200" b="1" dirty="0" err="1">
                <a:latin typeface="CS Avva Shenouda" panose="020B7200000000000000" pitchFamily="34" charset="0"/>
              </a:rPr>
              <a:t>ymwn</a:t>
            </a:r>
            <a:r>
              <a:rPr lang="fr-FR" sz="3200" b="1" dirty="0">
                <a:latin typeface="CS Avva Shenouda" panose="020B7200000000000000" pitchFamily="34" charset="0"/>
              </a:rPr>
              <a:t> @</a:t>
            </a:r>
          </a:p>
          <a:p>
            <a:pPr algn="just"/>
            <a:endParaRPr lang="fr-FR" sz="3200" b="1" dirty="0">
              <a:latin typeface="CS Avva Shenouda" panose="020B7200000000000000" pitchFamily="34" charset="0"/>
            </a:endParaRPr>
          </a:p>
          <a:p>
            <a:pPr algn="just"/>
            <a:r>
              <a:rPr lang="fr-FR" sz="3200" b="1" dirty="0">
                <a:latin typeface="CS Avva Shenouda" panose="020B7200000000000000" pitchFamily="34" charset="0"/>
              </a:rPr>
              <a:t>`</a:t>
            </a:r>
            <a:r>
              <a:rPr lang="fr-FR" sz="3200" b="1" dirty="0" err="1">
                <a:latin typeface="CS Avva Shenouda" panose="020B7200000000000000" pitchFamily="34" charset="0"/>
              </a:rPr>
              <a:t>iketeucwmen</a:t>
            </a:r>
            <a:r>
              <a:rPr lang="fr-FR" sz="3200" b="1" dirty="0">
                <a:latin typeface="CS Avva Shenouda" panose="020B7200000000000000" pitchFamily="34" charset="0"/>
              </a:rPr>
              <a:t> </a:t>
            </a:r>
            <a:r>
              <a:rPr lang="fr-FR" sz="3200" b="1" dirty="0" err="1">
                <a:latin typeface="CS Avva Shenouda" panose="020B7200000000000000" pitchFamily="34" charset="0"/>
              </a:rPr>
              <a:t>covi`a</a:t>
            </a:r>
            <a:r>
              <a:rPr lang="fr-FR" sz="3200" b="1" dirty="0">
                <a:latin typeface="CS Avva Shenouda" panose="020B7200000000000000" pitchFamily="34" charset="0"/>
              </a:rPr>
              <a:t> </a:t>
            </a:r>
            <a:r>
              <a:rPr lang="fr-FR" sz="3200" b="1" dirty="0" err="1">
                <a:latin typeface="CS Avva Shenouda" panose="020B7200000000000000" pitchFamily="34" charset="0"/>
              </a:rPr>
              <a:t>or;i</a:t>
            </a:r>
            <a:r>
              <a:rPr lang="fr-FR" sz="3200" b="1" dirty="0">
                <a:latin typeface="CS Avva Shenouda" panose="020B7200000000000000" pitchFamily="34" charset="0"/>
              </a:rPr>
              <a:t> </a:t>
            </a:r>
            <a:r>
              <a:rPr lang="fr-FR" sz="3200" b="1" dirty="0" err="1">
                <a:latin typeface="CS Avva Shenouda" panose="020B7200000000000000" pitchFamily="34" charset="0"/>
              </a:rPr>
              <a:t>akoucwmen</a:t>
            </a:r>
            <a:r>
              <a:rPr lang="fr-FR" sz="3200" b="1" dirty="0">
                <a:latin typeface="CS Avva Shenouda" panose="020B7200000000000000" pitchFamily="34" charset="0"/>
              </a:rPr>
              <a:t> </a:t>
            </a:r>
            <a:r>
              <a:rPr lang="fr-FR" sz="3200" b="1" dirty="0" err="1">
                <a:latin typeface="CS Avva Shenouda" panose="020B7200000000000000" pitchFamily="34" charset="0"/>
              </a:rPr>
              <a:t>tou</a:t>
            </a:r>
            <a:r>
              <a:rPr lang="fr-FR" sz="3200" b="1" dirty="0">
                <a:latin typeface="CS Avva Shenouda" panose="020B7200000000000000" pitchFamily="34" charset="0"/>
              </a:rPr>
              <a:t> `</a:t>
            </a:r>
            <a:r>
              <a:rPr lang="fr-FR" sz="3200" b="1" dirty="0" err="1">
                <a:latin typeface="CS Avva Shenouda" panose="020B7200000000000000" pitchFamily="34" charset="0"/>
              </a:rPr>
              <a:t>agiou</a:t>
            </a:r>
            <a:r>
              <a:rPr lang="fr-FR" sz="3200" b="1" dirty="0">
                <a:latin typeface="CS Avva Shenouda" panose="020B7200000000000000" pitchFamily="34" charset="0"/>
              </a:rPr>
              <a:t> </a:t>
            </a:r>
            <a:r>
              <a:rPr lang="fr-FR" sz="3200" b="1" dirty="0" err="1">
                <a:latin typeface="CS Avva Shenouda" panose="020B7200000000000000" pitchFamily="34" charset="0"/>
              </a:rPr>
              <a:t>euaggeliou</a:t>
            </a:r>
            <a:r>
              <a:rPr lang="fr-FR" sz="3200" b="1" dirty="0">
                <a:latin typeface="CS Avva Shenouda" panose="020B7200000000000000" pitchFamily="34" charset="0"/>
              </a:rPr>
              <a:t>.</a:t>
            </a:r>
          </a:p>
        </p:txBody>
      </p:sp>
    </p:spTree>
    <p:extLst>
      <p:ext uri="{BB962C8B-B14F-4D97-AF65-F5344CB8AC3E}">
        <p14:creationId xmlns:p14="http://schemas.microsoft.com/office/powerpoint/2010/main" val="18002487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1178" y="2396647"/>
            <a:ext cx="5644822" cy="1077218"/>
          </a:xfrm>
        </p:spPr>
        <p:txBody>
          <a:bodyPr wrap="square" numCol="1" spcCol="72000" anchor="ctr">
            <a:spAutoFit/>
          </a:bodyPr>
          <a:lstStyle/>
          <a:p>
            <a:pPr marL="0" indent="0" algn="just">
              <a:buNone/>
            </a:pPr>
            <a:r>
              <a:rPr lang="fr-FR" b="1" dirty="0">
                <a:latin typeface="Book Antiqua" panose="02040602050305030304" pitchFamily="18" charset="0"/>
              </a:rPr>
              <a:t>Lecture du saint Evangile selon saint (…)</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4819918"/>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73847" y="2381330"/>
            <a:ext cx="5195976" cy="1200329"/>
          </a:xfrm>
          <a:prstGeom prst="rect">
            <a:avLst/>
          </a:prstGeom>
        </p:spPr>
        <p:txBody>
          <a:bodyPr wrap="square" anchor="ctr" anchorCtr="0">
            <a:spAutoFit/>
          </a:bodyPr>
          <a:lstStyle/>
          <a:p>
            <a:pPr algn="just" rtl="1"/>
            <a:r>
              <a:rPr lang="ar-AE" sz="3600" b="1" dirty="0">
                <a:latin typeface="Book Antiqua" panose="02040602050305030304" pitchFamily="18" charset="0"/>
              </a:rPr>
              <a:t>فصل من الإنجيل المقدس للقديس</a:t>
            </a:r>
            <a:r>
              <a:rPr lang="fr-FR" sz="3600" b="1" dirty="0">
                <a:latin typeface="CS Avva Shenouda" panose="020B7200000000000000" pitchFamily="34" charset="0"/>
              </a:rPr>
              <a:t> (...) </a:t>
            </a:r>
            <a:endParaRPr lang="ar-AE" sz="3600" b="1" dirty="0">
              <a:latin typeface="Book Antiqua" panose="02040602050305030304" pitchFamily="18" charset="0"/>
            </a:endParaRPr>
          </a:p>
        </p:txBody>
      </p:sp>
      <p:sp>
        <p:nvSpPr>
          <p:cNvPr id="6" name="Rectangle 5">
            <a:extLst>
              <a:ext uri="{FF2B5EF4-FFF2-40B4-BE49-F238E27FC236}">
                <a16:creationId xmlns:a16="http://schemas.microsoft.com/office/drawing/2014/main" id="{4BBA31EA-5709-4658-9C29-41BF2557899C}"/>
              </a:ext>
            </a:extLst>
          </p:cNvPr>
          <p:cNvSpPr/>
          <p:nvPr/>
        </p:nvSpPr>
        <p:spPr>
          <a:xfrm>
            <a:off x="703385" y="828063"/>
            <a:ext cx="10874326" cy="1569660"/>
          </a:xfrm>
          <a:prstGeom prst="rect">
            <a:avLst/>
          </a:prstGeom>
        </p:spPr>
        <p:txBody>
          <a:bodyPr wrap="square">
            <a:spAutoFit/>
          </a:bodyPr>
          <a:lstStyle/>
          <a:p>
            <a:pPr algn="ctr"/>
            <a:r>
              <a:rPr lang="fr-FR" sz="4800" b="1" dirty="0" err="1">
                <a:solidFill>
                  <a:srgbClr val="C00000"/>
                </a:solidFill>
                <a:latin typeface="CS Avva Shenouda" pitchFamily="34" charset="0"/>
              </a:rPr>
              <a:t>Ou`anagnwcic</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ebolqen</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pieuaggelion</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e;ouab</a:t>
            </a:r>
            <a:r>
              <a:rPr lang="fr-FR" sz="4800" b="1" dirty="0">
                <a:solidFill>
                  <a:srgbClr val="C00000"/>
                </a:solidFill>
                <a:latin typeface="CS Avva Shenouda" pitchFamily="34" charset="0"/>
              </a:rPr>
              <a:t> kata (...) </a:t>
            </a:r>
            <a:r>
              <a:rPr lang="fr-FR" sz="4800" b="1" dirty="0" err="1">
                <a:solidFill>
                  <a:srgbClr val="C00000"/>
                </a:solidFill>
                <a:latin typeface="CS Avva Shenouda" pitchFamily="34" charset="0"/>
              </a:rPr>
              <a:t>agiou</a:t>
            </a:r>
            <a:r>
              <a:rPr lang="fr-FR" sz="4800" b="1" dirty="0">
                <a:solidFill>
                  <a:srgbClr val="C00000"/>
                </a:solidFill>
                <a:latin typeface="CS Avva Shenouda" pitchFamily="34" charset="0"/>
              </a:rPr>
              <a:t>.</a:t>
            </a:r>
          </a:p>
        </p:txBody>
      </p:sp>
      <p:sp>
        <p:nvSpPr>
          <p:cNvPr id="9" name="Espace réservé du contenu 2">
            <a:extLst>
              <a:ext uri="{FF2B5EF4-FFF2-40B4-BE49-F238E27FC236}">
                <a16:creationId xmlns:a16="http://schemas.microsoft.com/office/drawing/2014/main" id="{D2106C4C-97AC-47F4-8BDB-41E5693FF19F}"/>
              </a:ext>
            </a:extLst>
          </p:cNvPr>
          <p:cNvSpPr txBox="1">
            <a:spLocks/>
          </p:cNvSpPr>
          <p:nvPr/>
        </p:nvSpPr>
        <p:spPr>
          <a:xfrm>
            <a:off x="448833" y="5439997"/>
            <a:ext cx="4896890" cy="584775"/>
          </a:xfrm>
          <a:prstGeom prst="rect">
            <a:avLst/>
          </a:prstGeom>
        </p:spPr>
        <p:txBody>
          <a:bodyPr vert="horz" wrap="square" lIns="91440" tIns="45720" rIns="91440" bIns="45720" numCol="1" spcCol="72000" rtlCol="0" anchor="ctr">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fr-FR" b="1" dirty="0">
                <a:latin typeface="Book Antiqua" panose="02040602050305030304" pitchFamily="18" charset="0"/>
              </a:rPr>
              <a:t>Gloire à toi Seigneur</a:t>
            </a:r>
          </a:p>
        </p:txBody>
      </p:sp>
      <p:sp>
        <p:nvSpPr>
          <p:cNvPr id="11" name="Rectangle 10">
            <a:extLst>
              <a:ext uri="{FF2B5EF4-FFF2-40B4-BE49-F238E27FC236}">
                <a16:creationId xmlns:a16="http://schemas.microsoft.com/office/drawing/2014/main" id="{33915816-F1BB-42E5-8168-916DA00C2698}"/>
              </a:ext>
            </a:extLst>
          </p:cNvPr>
          <p:cNvSpPr/>
          <p:nvPr/>
        </p:nvSpPr>
        <p:spPr>
          <a:xfrm>
            <a:off x="8133162" y="5220027"/>
            <a:ext cx="3574559" cy="769441"/>
          </a:xfrm>
          <a:prstGeom prst="rect">
            <a:avLst/>
          </a:prstGeom>
        </p:spPr>
        <p:txBody>
          <a:bodyPr wrap="square" anchor="ctr" anchorCtr="0">
            <a:spAutoFit/>
          </a:bodyPr>
          <a:lstStyle/>
          <a:p>
            <a:pPr algn="just" rtl="1"/>
            <a:r>
              <a:rPr lang="ar-AE" sz="4400" b="1" dirty="0">
                <a:latin typeface="Book Antiqua" panose="02040602050305030304" pitchFamily="18" charset="0"/>
              </a:rPr>
              <a:t>والمجد للـه دائماً</a:t>
            </a:r>
          </a:p>
        </p:txBody>
      </p:sp>
      <p:sp>
        <p:nvSpPr>
          <p:cNvPr id="13" name="Rectangle 12">
            <a:extLst>
              <a:ext uri="{FF2B5EF4-FFF2-40B4-BE49-F238E27FC236}">
                <a16:creationId xmlns:a16="http://schemas.microsoft.com/office/drawing/2014/main" id="{5E9E9B2F-DFC2-4E37-A832-F07F0BBB98D7}"/>
              </a:ext>
            </a:extLst>
          </p:cNvPr>
          <p:cNvSpPr/>
          <p:nvPr/>
        </p:nvSpPr>
        <p:spPr>
          <a:xfrm>
            <a:off x="703386" y="4666729"/>
            <a:ext cx="10874326" cy="830997"/>
          </a:xfrm>
          <a:prstGeom prst="rect">
            <a:avLst/>
          </a:prstGeom>
        </p:spPr>
        <p:txBody>
          <a:bodyPr wrap="square">
            <a:spAutoFit/>
          </a:bodyPr>
          <a:lstStyle/>
          <a:p>
            <a:pPr algn="ctr"/>
            <a:r>
              <a:rPr lang="fr-FR" sz="4800" b="1" dirty="0">
                <a:solidFill>
                  <a:srgbClr val="C00000"/>
                </a:solidFill>
                <a:latin typeface="CS Avva Shenouda" pitchFamily="34" charset="0"/>
              </a:rPr>
              <a:t>Doxa ci </a:t>
            </a:r>
            <a:r>
              <a:rPr lang="fr-FR" sz="4800" b="1" dirty="0" err="1">
                <a:solidFill>
                  <a:srgbClr val="C00000"/>
                </a:solidFill>
                <a:latin typeface="CS Avva Shenouda" pitchFamily="34" charset="0"/>
              </a:rPr>
              <a:t>Kuri``e</a:t>
            </a:r>
            <a:endParaRPr lang="fr-FR" sz="4800" b="1" dirty="0">
              <a:solidFill>
                <a:srgbClr val="C00000"/>
              </a:solidFill>
              <a:latin typeface="CS Avva Shenouda" pitchFamily="34" charset="0"/>
            </a:endParaRPr>
          </a:p>
        </p:txBody>
      </p:sp>
    </p:spTree>
    <p:extLst>
      <p:ext uri="{BB962C8B-B14F-4D97-AF65-F5344CB8AC3E}">
        <p14:creationId xmlns:p14="http://schemas.microsoft.com/office/powerpoint/2010/main" val="16069738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5760640"/>
          </a:xfrm>
        </p:spPr>
        <p:txBody>
          <a:bodyPr>
            <a:noAutofit/>
          </a:bodyPr>
          <a:lstStyle/>
          <a:p>
            <a:pPr marL="0" indent="0" algn="ctr">
              <a:buNone/>
            </a:pPr>
            <a:r>
              <a:rPr lang="nn-NO" sz="2800" b="1" dirty="0">
                <a:solidFill>
                  <a:srgbClr val="C00000"/>
                </a:solidFill>
                <a:latin typeface="Athanasius" pitchFamily="2" charset="0"/>
              </a:rPr>
              <a:t>Loukan Kev i/g/&gt; l/a/- ]/b/l</a:t>
            </a:r>
            <a:r>
              <a:rPr lang="en-US" sz="2800" b="1" dirty="0">
                <a:solidFill>
                  <a:srgbClr val="C00000"/>
                </a:solidFill>
                <a:latin typeface="Athanasius" pitchFamily="2" charset="0"/>
              </a:rPr>
              <a:t>/</a:t>
            </a:r>
            <a:endParaRPr lang="fr-FR" sz="2800" dirty="0">
              <a:solidFill>
                <a:srgbClr val="C00000"/>
              </a:solidFill>
              <a:latin typeface="Athanasius" pitchFamily="2" charset="0"/>
            </a:endParaRPr>
          </a:p>
          <a:p>
            <a:pPr marL="0" indent="0" algn="just">
              <a:buNone/>
            </a:pPr>
            <a:r>
              <a:rPr lang="en-US" sz="2800" b="1" dirty="0" err="1">
                <a:latin typeface="Athanasius" pitchFamily="2" charset="0"/>
              </a:rPr>
              <a:t>N`è</a:t>
            </a:r>
            <a:r>
              <a:rPr lang="en-US" sz="2800" b="1" dirty="0">
                <a:latin typeface="Athanasius" pitchFamily="2" charset="0"/>
              </a:rPr>
              <a:t>\</a:t>
            </a:r>
            <a:r>
              <a:rPr lang="en-US" sz="2800" b="1" dirty="0" err="1">
                <a:latin typeface="Athanasius" pitchFamily="2" charset="0"/>
              </a:rPr>
              <a:t>rhi</a:t>
            </a:r>
            <a:r>
              <a:rPr lang="en-US" sz="2800" b="1" dirty="0">
                <a:latin typeface="Athanasius" pitchFamily="2" charset="0"/>
              </a:rPr>
              <a:t> de '</a:t>
            </a:r>
            <a:r>
              <a:rPr lang="en-US" sz="2800" b="1" dirty="0" err="1">
                <a:latin typeface="Athanasius" pitchFamily="2" charset="0"/>
              </a:rPr>
              <a:t>en</a:t>
            </a:r>
            <a:r>
              <a:rPr lang="en-US" sz="2800" b="1" dirty="0">
                <a:latin typeface="Athanasius" pitchFamily="2" charset="0"/>
              </a:rPr>
              <a:t> </a:t>
            </a:r>
            <a:r>
              <a:rPr lang="en-US" sz="2800" b="1" dirty="0" err="1">
                <a:latin typeface="Athanasius" pitchFamily="2" charset="0"/>
              </a:rPr>
              <a:t>pi`e</a:t>
            </a:r>
            <a:r>
              <a:rPr lang="en-US" sz="2800" b="1" dirty="0">
                <a:latin typeface="Athanasius" pitchFamily="2" charset="0"/>
              </a:rPr>
              <a:t>\</a:t>
            </a:r>
            <a:r>
              <a:rPr lang="en-US" sz="2800" b="1" dirty="0" err="1">
                <a:latin typeface="Athanasius" pitchFamily="2" charset="0"/>
              </a:rPr>
              <a:t>oou</a:t>
            </a:r>
            <a:r>
              <a:rPr lang="en-US" sz="2800" b="1" dirty="0">
                <a:latin typeface="Athanasius" pitchFamily="2" charset="0"/>
              </a:rPr>
              <a:t> `</a:t>
            </a:r>
            <a:r>
              <a:rPr lang="en-US" sz="2800" b="1" dirty="0" err="1">
                <a:latin typeface="Athanasius" pitchFamily="2" charset="0"/>
              </a:rPr>
              <a:t>ete</a:t>
            </a:r>
            <a:r>
              <a:rPr lang="en-US" sz="2800" b="1" dirty="0">
                <a:latin typeface="Athanasius" pitchFamily="2" charset="0"/>
              </a:rPr>
              <a:t> `</a:t>
            </a:r>
            <a:r>
              <a:rPr lang="en-US" sz="2800" b="1" dirty="0" err="1">
                <a:latin typeface="Athanasius" pitchFamily="2" charset="0"/>
              </a:rPr>
              <a:t>mmau</a:t>
            </a:r>
            <a:r>
              <a:rPr lang="en-US" sz="2800" b="1" dirty="0">
                <a:latin typeface="Athanasius" pitchFamily="2" charset="0"/>
              </a:rPr>
              <a:t> </a:t>
            </a:r>
            <a:r>
              <a:rPr lang="en-US" sz="2800" b="1" dirty="0" err="1">
                <a:latin typeface="Athanasius" pitchFamily="2" charset="0"/>
              </a:rPr>
              <a:t>aui</a:t>
            </a:r>
            <a:r>
              <a:rPr lang="en-US" sz="2800" b="1" dirty="0">
                <a:latin typeface="Athanasius" pitchFamily="2" charset="0"/>
              </a:rPr>
              <a:t>\</a:t>
            </a:r>
            <a:r>
              <a:rPr lang="en-US" sz="2800" b="1" dirty="0" err="1">
                <a:latin typeface="Athanasius" pitchFamily="2" charset="0"/>
              </a:rPr>
              <a:t>arof</a:t>
            </a:r>
            <a:r>
              <a:rPr lang="en-US" sz="2800" b="1" dirty="0">
                <a:latin typeface="Athanasius" pitchFamily="2" charset="0"/>
              </a:rPr>
              <a:t> `</a:t>
            </a:r>
            <a:r>
              <a:rPr lang="en-US" sz="2800" b="1" dirty="0" err="1">
                <a:latin typeface="Athanasius" pitchFamily="2" charset="0"/>
              </a:rPr>
              <a:t>nje</a:t>
            </a:r>
            <a:r>
              <a:rPr lang="en-US" sz="2800" b="1" dirty="0">
                <a:latin typeface="Athanasius" pitchFamily="2" charset="0"/>
              </a:rPr>
              <a:t> \</a:t>
            </a:r>
            <a:r>
              <a:rPr lang="en-US" sz="2800" b="1" dirty="0" err="1">
                <a:latin typeface="Athanasius" pitchFamily="2" charset="0"/>
              </a:rPr>
              <a:t>anvariceoc</a:t>
            </a:r>
            <a:r>
              <a:rPr lang="en-US" sz="2800" b="1" dirty="0">
                <a:latin typeface="Athanasius" pitchFamily="2" charset="0"/>
              </a:rPr>
              <a:t> </a:t>
            </a:r>
            <a:r>
              <a:rPr lang="en-US" sz="2800" b="1" dirty="0" err="1">
                <a:latin typeface="Athanasius" pitchFamily="2" charset="0"/>
              </a:rPr>
              <a:t>eujw</a:t>
            </a:r>
            <a:r>
              <a:rPr lang="en-US" sz="2800" b="1" dirty="0">
                <a:latin typeface="Athanasius" pitchFamily="2" charset="0"/>
              </a:rPr>
              <a:t> `</a:t>
            </a:r>
            <a:r>
              <a:rPr lang="en-US" sz="2800" b="1" dirty="0" err="1">
                <a:latin typeface="Athanasius" pitchFamily="2" charset="0"/>
              </a:rPr>
              <a:t>mmoc</a:t>
            </a:r>
            <a:r>
              <a:rPr lang="en-US" sz="2800" b="1" dirty="0">
                <a:latin typeface="Athanasius" pitchFamily="2" charset="0"/>
              </a:rPr>
              <a:t> </a:t>
            </a:r>
            <a:r>
              <a:rPr lang="en-US" sz="2800" b="1" dirty="0" err="1">
                <a:latin typeface="Athanasius" pitchFamily="2" charset="0"/>
              </a:rPr>
              <a:t>naf</a:t>
            </a:r>
            <a:r>
              <a:rPr lang="en-US" sz="2800" b="1" dirty="0">
                <a:latin typeface="Athanasius" pitchFamily="2" charset="0"/>
              </a:rPr>
              <a:t> &gt; </a:t>
            </a:r>
            <a:r>
              <a:rPr lang="en-US" sz="2800" b="1" dirty="0" err="1">
                <a:latin typeface="Athanasius" pitchFamily="2" charset="0"/>
              </a:rPr>
              <a:t>je</a:t>
            </a:r>
            <a:r>
              <a:rPr lang="en-US" sz="2800" b="1" dirty="0">
                <a:latin typeface="Athanasius" pitchFamily="2" charset="0"/>
              </a:rPr>
              <a:t> ma]</a:t>
            </a:r>
            <a:r>
              <a:rPr lang="en-US" sz="2800" b="1" dirty="0" err="1">
                <a:latin typeface="Athanasius" pitchFamily="2" charset="0"/>
              </a:rPr>
              <a:t>enak</a:t>
            </a:r>
            <a:r>
              <a:rPr lang="en-US" sz="2800" b="1" dirty="0">
                <a:latin typeface="Athanasius" pitchFamily="2" charset="0"/>
              </a:rPr>
              <a:t> `</a:t>
            </a:r>
            <a:r>
              <a:rPr lang="en-US" sz="2800" b="1" dirty="0" err="1">
                <a:latin typeface="Athanasius" pitchFamily="2" charset="0"/>
              </a:rPr>
              <a:t>ebol</a:t>
            </a:r>
            <a:r>
              <a:rPr lang="en-US" sz="2800" b="1" dirty="0">
                <a:latin typeface="Athanasius" pitchFamily="2" charset="0"/>
              </a:rPr>
              <a:t> </a:t>
            </a:r>
            <a:r>
              <a:rPr lang="en-US" sz="2800" b="1" dirty="0" err="1">
                <a:latin typeface="Athanasius" pitchFamily="2" charset="0"/>
              </a:rPr>
              <a:t>ouo</a:t>
            </a:r>
            <a:r>
              <a:rPr lang="en-US" sz="2800" b="1" dirty="0">
                <a:latin typeface="Athanasius" pitchFamily="2" charset="0"/>
              </a:rPr>
              <a:t>\ \</a:t>
            </a:r>
            <a:r>
              <a:rPr lang="en-US" sz="2800" b="1" dirty="0" err="1">
                <a:latin typeface="Athanasius" pitchFamily="2" charset="0"/>
              </a:rPr>
              <a:t>wl</a:t>
            </a:r>
            <a:r>
              <a:rPr lang="en-US" sz="2800" b="1" dirty="0">
                <a:latin typeface="Athanasius" pitchFamily="2" charset="0"/>
              </a:rPr>
              <a:t> `</a:t>
            </a:r>
            <a:r>
              <a:rPr lang="en-US" sz="2800" b="1" dirty="0" err="1">
                <a:latin typeface="Athanasius" pitchFamily="2" charset="0"/>
              </a:rPr>
              <a:t>ebol</a:t>
            </a:r>
            <a:r>
              <a:rPr lang="en-US" sz="2800" b="1" dirty="0">
                <a:latin typeface="Athanasius" pitchFamily="2" charset="0"/>
              </a:rPr>
              <a:t> tai </a:t>
            </a:r>
            <a:r>
              <a:rPr lang="en-US" sz="2800" b="1" dirty="0" err="1">
                <a:latin typeface="Athanasius" pitchFamily="2" charset="0"/>
              </a:rPr>
              <a:t>je</a:t>
            </a:r>
            <a:r>
              <a:rPr lang="en-US" sz="2800" b="1" dirty="0">
                <a:latin typeface="Athanasius" pitchFamily="2" charset="0"/>
              </a:rPr>
              <a:t> </a:t>
            </a:r>
            <a:r>
              <a:rPr lang="en-US" sz="2800" b="1" dirty="0" err="1">
                <a:latin typeface="Athanasius" pitchFamily="2" charset="0"/>
              </a:rPr>
              <a:t>Prwdhc</a:t>
            </a:r>
            <a:r>
              <a:rPr lang="en-US" sz="2800" b="1" dirty="0">
                <a:latin typeface="Athanasius" pitchFamily="2" charset="0"/>
              </a:rPr>
              <a:t> `</a:t>
            </a:r>
            <a:r>
              <a:rPr lang="en-US" sz="2800" b="1" dirty="0" err="1">
                <a:latin typeface="Athanasius" pitchFamily="2" charset="0"/>
              </a:rPr>
              <a:t>fouw</a:t>
            </a:r>
            <a:r>
              <a:rPr lang="en-US" sz="2800" b="1" dirty="0">
                <a:latin typeface="Athanasius" pitchFamily="2" charset="0"/>
              </a:rPr>
              <a:t>] `</a:t>
            </a:r>
            <a:r>
              <a:rPr lang="en-US" sz="2800" b="1" dirty="0" err="1">
                <a:latin typeface="Athanasius" pitchFamily="2" charset="0"/>
              </a:rPr>
              <a:t>e'oqbek</a:t>
            </a:r>
            <a:r>
              <a:rPr lang="en-US" sz="2800" b="1" dirty="0">
                <a:latin typeface="Athanasius" pitchFamily="2" charset="0"/>
              </a:rPr>
              <a:t>&gt; </a:t>
            </a:r>
            <a:r>
              <a:rPr lang="en-US" sz="2800" b="1" dirty="0" err="1">
                <a:latin typeface="Athanasius" pitchFamily="2" charset="0"/>
              </a:rPr>
              <a:t>ouo</a:t>
            </a:r>
            <a:r>
              <a:rPr lang="en-US" sz="2800" b="1" dirty="0">
                <a:latin typeface="Athanasius" pitchFamily="2" charset="0"/>
              </a:rPr>
              <a:t>\ </a:t>
            </a:r>
            <a:r>
              <a:rPr lang="en-US" sz="2800" b="1" dirty="0" err="1">
                <a:latin typeface="Athanasius" pitchFamily="2" charset="0"/>
              </a:rPr>
              <a:t>pejaf</a:t>
            </a:r>
            <a:r>
              <a:rPr lang="en-US" sz="2800" b="1" dirty="0">
                <a:latin typeface="Athanasius" pitchFamily="2" charset="0"/>
              </a:rPr>
              <a:t> </a:t>
            </a:r>
            <a:r>
              <a:rPr lang="en-US" sz="2800" b="1" dirty="0" err="1">
                <a:latin typeface="Athanasius" pitchFamily="2" charset="0"/>
              </a:rPr>
              <a:t>nwou</a:t>
            </a:r>
            <a:r>
              <a:rPr lang="en-US" sz="2800" b="1" dirty="0">
                <a:latin typeface="Athanasius" pitchFamily="2" charset="0"/>
              </a:rPr>
              <a:t> </a:t>
            </a:r>
            <a:r>
              <a:rPr lang="en-US" sz="2800" b="1" dirty="0" err="1">
                <a:latin typeface="Athanasius" pitchFamily="2" charset="0"/>
              </a:rPr>
              <a:t>je</a:t>
            </a:r>
            <a:r>
              <a:rPr lang="en-US" sz="2800" b="1" dirty="0">
                <a:latin typeface="Athanasius" pitchFamily="2" charset="0"/>
              </a:rPr>
              <a:t> ma]</a:t>
            </a:r>
            <a:r>
              <a:rPr lang="en-US" sz="2800" b="1" dirty="0" err="1">
                <a:latin typeface="Athanasius" pitchFamily="2" charset="0"/>
              </a:rPr>
              <a:t>enwten</a:t>
            </a:r>
            <a:r>
              <a:rPr lang="en-US" sz="2800" b="1" dirty="0">
                <a:latin typeface="Athanasius" pitchFamily="2" charset="0"/>
              </a:rPr>
              <a:t> `</a:t>
            </a:r>
            <a:r>
              <a:rPr lang="en-US" sz="2800" b="1" dirty="0" err="1">
                <a:latin typeface="Athanasius" pitchFamily="2" charset="0"/>
              </a:rPr>
              <a:t>ajoc</a:t>
            </a:r>
            <a:r>
              <a:rPr lang="en-US" sz="2800" b="1" dirty="0">
                <a:latin typeface="Athanasius" pitchFamily="2" charset="0"/>
              </a:rPr>
              <a:t> `</a:t>
            </a:r>
            <a:r>
              <a:rPr lang="en-US" sz="2800" b="1" dirty="0" err="1">
                <a:latin typeface="Athanasius" pitchFamily="2" charset="0"/>
              </a:rPr>
              <a:t>ntaiba</a:t>
            </a:r>
            <a:r>
              <a:rPr lang="en-US" sz="2800" b="1" dirty="0">
                <a:latin typeface="Athanasius" pitchFamily="2" charset="0"/>
              </a:rPr>
              <a:t>]or &gt; </a:t>
            </a:r>
            <a:r>
              <a:rPr lang="en-US" sz="2800" b="1" dirty="0" err="1">
                <a:latin typeface="Athanasius" pitchFamily="2" charset="0"/>
              </a:rPr>
              <a:t>je</a:t>
            </a:r>
            <a:r>
              <a:rPr lang="en-US" sz="2800" b="1" dirty="0">
                <a:latin typeface="Athanasius" pitchFamily="2" charset="0"/>
              </a:rPr>
              <a:t> \</a:t>
            </a:r>
            <a:r>
              <a:rPr lang="en-US" sz="2800" b="1" dirty="0" err="1">
                <a:latin typeface="Athanasius" pitchFamily="2" charset="0"/>
              </a:rPr>
              <a:t>hppe</a:t>
            </a:r>
            <a:r>
              <a:rPr lang="en-US" sz="2800" b="1" dirty="0">
                <a:latin typeface="Athanasius" pitchFamily="2" charset="0"/>
              </a:rPr>
              <a:t> ;\</a:t>
            </a:r>
            <a:r>
              <a:rPr lang="en-US" sz="2800" b="1" dirty="0" err="1">
                <a:latin typeface="Athanasius" pitchFamily="2" charset="0"/>
              </a:rPr>
              <a:t>i</a:t>
            </a:r>
            <a:r>
              <a:rPr lang="en-US" sz="2800" b="1" dirty="0">
                <a:latin typeface="Athanasius" pitchFamily="2" charset="0"/>
              </a:rPr>
              <a:t> </a:t>
            </a:r>
            <a:r>
              <a:rPr lang="en-US" sz="2800" b="1" dirty="0" err="1">
                <a:latin typeface="Athanasius" pitchFamily="2" charset="0"/>
              </a:rPr>
              <a:t>demwn</a:t>
            </a:r>
            <a:r>
              <a:rPr lang="en-US" sz="2800" b="1" dirty="0">
                <a:latin typeface="Athanasius" pitchFamily="2" charset="0"/>
              </a:rPr>
              <a:t> `</a:t>
            </a:r>
            <a:r>
              <a:rPr lang="en-US" sz="2800" b="1" dirty="0" err="1">
                <a:latin typeface="Athanasius" pitchFamily="2" charset="0"/>
              </a:rPr>
              <a:t>ebol</a:t>
            </a:r>
            <a:r>
              <a:rPr lang="en-US" sz="2800" b="1" dirty="0">
                <a:latin typeface="Athanasius" pitchFamily="2" charset="0"/>
              </a:rPr>
              <a:t> &gt; </a:t>
            </a:r>
            <a:r>
              <a:rPr lang="en-US" sz="2800" b="1" dirty="0" err="1">
                <a:latin typeface="Athanasius" pitchFamily="2" charset="0"/>
              </a:rPr>
              <a:t>ouo</a:t>
            </a:r>
            <a:r>
              <a:rPr lang="en-US" sz="2800" b="1" dirty="0">
                <a:latin typeface="Athanasius" pitchFamily="2" charset="0"/>
              </a:rPr>
              <a:t>\ ;</a:t>
            </a:r>
            <a:r>
              <a:rPr lang="en-US" sz="2800" b="1" dirty="0" err="1">
                <a:latin typeface="Athanasius" pitchFamily="2" charset="0"/>
              </a:rPr>
              <a:t>jwk</a:t>
            </a:r>
            <a:r>
              <a:rPr lang="en-US" sz="2800" b="1" dirty="0">
                <a:latin typeface="Athanasius" pitchFamily="2" charset="0"/>
              </a:rPr>
              <a:t> n\</a:t>
            </a:r>
            <a:r>
              <a:rPr lang="en-US" sz="2800" b="1" dirty="0" err="1">
                <a:latin typeface="Athanasius" pitchFamily="2" charset="0"/>
              </a:rPr>
              <a:t>antalso</a:t>
            </a:r>
            <a:r>
              <a:rPr lang="en-US" sz="2800" b="1" dirty="0">
                <a:latin typeface="Athanasius" pitchFamily="2" charset="0"/>
              </a:rPr>
              <a:t> `</a:t>
            </a:r>
            <a:r>
              <a:rPr lang="en-US" sz="2800" b="1" dirty="0" err="1">
                <a:latin typeface="Athanasius" pitchFamily="2" charset="0"/>
              </a:rPr>
              <a:t>mvoou</a:t>
            </a:r>
            <a:r>
              <a:rPr lang="en-US" sz="2800" b="1" dirty="0">
                <a:latin typeface="Athanasius" pitchFamily="2" charset="0"/>
              </a:rPr>
              <a:t> </a:t>
            </a:r>
            <a:r>
              <a:rPr lang="en-US" sz="2800" b="1" dirty="0" err="1">
                <a:latin typeface="Athanasius" pitchFamily="2" charset="0"/>
              </a:rPr>
              <a:t>nem</a:t>
            </a:r>
            <a:r>
              <a:rPr lang="en-US" sz="2800" b="1" dirty="0">
                <a:latin typeface="Athanasius" pitchFamily="2" charset="0"/>
              </a:rPr>
              <a:t> </a:t>
            </a:r>
            <a:r>
              <a:rPr lang="en-US" sz="2800" b="1" dirty="0" err="1">
                <a:latin typeface="Athanasius" pitchFamily="2" charset="0"/>
              </a:rPr>
              <a:t>rac</a:t>
            </a:r>
            <a:r>
              <a:rPr lang="en-US" sz="2800" b="1" dirty="0">
                <a:latin typeface="Athanasius" pitchFamily="2" charset="0"/>
              </a:rPr>
              <a:t>; </a:t>
            </a:r>
            <a:r>
              <a:rPr lang="en-US" sz="2800" b="1" dirty="0" err="1">
                <a:latin typeface="Athanasius" pitchFamily="2" charset="0"/>
              </a:rPr>
              <a:t>ouo</a:t>
            </a:r>
            <a:r>
              <a:rPr lang="en-US" sz="2800" b="1" dirty="0">
                <a:latin typeface="Athanasius" pitchFamily="2" charset="0"/>
              </a:rPr>
              <a:t>\ '</a:t>
            </a:r>
            <a:r>
              <a:rPr lang="en-US" sz="2800" b="1" dirty="0" err="1">
                <a:latin typeface="Athanasius" pitchFamily="2" charset="0"/>
              </a:rPr>
              <a:t>en</a:t>
            </a:r>
            <a:r>
              <a:rPr lang="en-US" sz="2800" b="1" dirty="0">
                <a:latin typeface="Athanasius" pitchFamily="2" charset="0"/>
              </a:rPr>
              <a:t> pima\ ]</a:t>
            </a:r>
            <a:r>
              <a:rPr lang="en-US" sz="2800" b="1" dirty="0" err="1">
                <a:latin typeface="Athanasius" pitchFamily="2" charset="0"/>
              </a:rPr>
              <a:t>omt</a:t>
            </a:r>
            <a:r>
              <a:rPr lang="en-US" sz="2800" b="1" dirty="0">
                <a:latin typeface="Athanasius" pitchFamily="2" charset="0"/>
              </a:rPr>
              <a:t> ;</a:t>
            </a:r>
            <a:r>
              <a:rPr lang="en-US" sz="2800" b="1" dirty="0" err="1">
                <a:latin typeface="Athanasius" pitchFamily="2" charset="0"/>
              </a:rPr>
              <a:t>najwk</a:t>
            </a:r>
            <a:r>
              <a:rPr lang="en-US" sz="2800" b="1" dirty="0">
                <a:latin typeface="Athanasius" pitchFamily="2" charset="0"/>
              </a:rPr>
              <a:t> `</a:t>
            </a:r>
            <a:r>
              <a:rPr lang="en-US" sz="2800" b="1" dirty="0" err="1">
                <a:latin typeface="Athanasius" pitchFamily="2" charset="0"/>
              </a:rPr>
              <a:t>ebol</a:t>
            </a:r>
            <a:r>
              <a:rPr lang="en-US" sz="2800" b="1" dirty="0">
                <a:latin typeface="Athanasius" pitchFamily="2" charset="0"/>
              </a:rPr>
              <a:t>.</a:t>
            </a:r>
          </a:p>
          <a:p>
            <a:pPr marL="0" indent="0" algn="just">
              <a:buNone/>
            </a:pPr>
            <a:r>
              <a:rPr lang="en-US" sz="2800" b="1" dirty="0" err="1">
                <a:latin typeface="Athanasius" pitchFamily="2" charset="0"/>
              </a:rPr>
              <a:t>Plhn</a:t>
            </a:r>
            <a:r>
              <a:rPr lang="en-US" sz="2800" b="1" dirty="0">
                <a:latin typeface="Athanasius" pitchFamily="2" charset="0"/>
              </a:rPr>
              <a:t> \w; `</a:t>
            </a:r>
            <a:r>
              <a:rPr lang="en-US" sz="2800" b="1" dirty="0" err="1">
                <a:latin typeface="Athanasius" pitchFamily="2" charset="0"/>
              </a:rPr>
              <a:t>eroi</a:t>
            </a:r>
            <a:r>
              <a:rPr lang="en-US" sz="2800" b="1" dirty="0">
                <a:latin typeface="Athanasius" pitchFamily="2" charset="0"/>
              </a:rPr>
              <a:t> </a:t>
            </a:r>
            <a:r>
              <a:rPr lang="en-US" sz="2800" b="1" dirty="0" err="1">
                <a:latin typeface="Athanasius" pitchFamily="2" charset="0"/>
              </a:rPr>
              <a:t>pe</a:t>
            </a:r>
            <a:r>
              <a:rPr lang="en-US" sz="2800" b="1" dirty="0">
                <a:latin typeface="Athanasius" pitchFamily="2" charset="0"/>
              </a:rPr>
              <a:t> `</a:t>
            </a:r>
            <a:r>
              <a:rPr lang="en-US" sz="2800" b="1" dirty="0" err="1">
                <a:latin typeface="Athanasius" pitchFamily="2" charset="0"/>
              </a:rPr>
              <a:t>ntaervoou</a:t>
            </a:r>
            <a:r>
              <a:rPr lang="en-US" sz="2800" b="1" dirty="0">
                <a:latin typeface="Athanasius" pitchFamily="2" charset="0"/>
              </a:rPr>
              <a:t> </a:t>
            </a:r>
            <a:r>
              <a:rPr lang="en-US" sz="2800" b="1" dirty="0" err="1">
                <a:latin typeface="Athanasius" pitchFamily="2" charset="0"/>
              </a:rPr>
              <a:t>nem</a:t>
            </a:r>
            <a:r>
              <a:rPr lang="en-US" sz="2800" b="1" dirty="0">
                <a:latin typeface="Athanasius" pitchFamily="2" charset="0"/>
              </a:rPr>
              <a:t> </a:t>
            </a:r>
            <a:r>
              <a:rPr lang="en-US" sz="2800" b="1" dirty="0" err="1">
                <a:latin typeface="Athanasius" pitchFamily="2" charset="0"/>
              </a:rPr>
              <a:t>rac</a:t>
            </a:r>
            <a:r>
              <a:rPr lang="en-US" sz="2800" b="1" dirty="0">
                <a:latin typeface="Athanasius" pitchFamily="2" charset="0"/>
              </a:rPr>
              <a:t>; </a:t>
            </a:r>
            <a:r>
              <a:rPr lang="en-US" sz="2800" b="1" dirty="0" err="1">
                <a:latin typeface="Athanasius" pitchFamily="2" charset="0"/>
              </a:rPr>
              <a:t>ouo</a:t>
            </a:r>
            <a:r>
              <a:rPr lang="en-US" sz="2800" b="1" dirty="0">
                <a:latin typeface="Athanasius" pitchFamily="2" charset="0"/>
              </a:rPr>
              <a:t>\ </a:t>
            </a:r>
            <a:r>
              <a:rPr lang="en-US" sz="2800" b="1" dirty="0" err="1">
                <a:latin typeface="Athanasius" pitchFamily="2" charset="0"/>
              </a:rPr>
              <a:t>peqnhou</a:t>
            </a:r>
            <a:r>
              <a:rPr lang="en-US" sz="2800" b="1" dirty="0">
                <a:latin typeface="Athanasius" pitchFamily="2" charset="0"/>
              </a:rPr>
              <a:t> `</a:t>
            </a:r>
            <a:r>
              <a:rPr lang="en-US" sz="2800" b="1" dirty="0" err="1">
                <a:latin typeface="Athanasius" pitchFamily="2" charset="0"/>
              </a:rPr>
              <a:t>nta</a:t>
            </a:r>
            <a:r>
              <a:rPr lang="en-US" sz="2800" b="1" dirty="0">
                <a:latin typeface="Athanasius" pitchFamily="2" charset="0"/>
              </a:rPr>
              <a:t>]</a:t>
            </a:r>
            <a:r>
              <a:rPr lang="en-US" sz="2800" b="1" dirty="0" err="1">
                <a:latin typeface="Athanasius" pitchFamily="2" charset="0"/>
              </a:rPr>
              <a:t>enhi</a:t>
            </a:r>
            <a:r>
              <a:rPr lang="en-US" sz="2800" b="1" dirty="0">
                <a:latin typeface="Athanasius" pitchFamily="2" charset="0"/>
              </a:rPr>
              <a:t> &gt; </a:t>
            </a:r>
            <a:r>
              <a:rPr lang="en-US" sz="2800" b="1" dirty="0" err="1">
                <a:latin typeface="Athanasius" pitchFamily="2" charset="0"/>
              </a:rPr>
              <a:t>je</a:t>
            </a:r>
            <a:r>
              <a:rPr lang="en-US" sz="2800" b="1" dirty="0">
                <a:latin typeface="Athanasius" pitchFamily="2" charset="0"/>
              </a:rPr>
              <a:t> `</a:t>
            </a:r>
            <a:r>
              <a:rPr lang="en-US" sz="2800" b="1" dirty="0" err="1">
                <a:latin typeface="Athanasius" pitchFamily="2" charset="0"/>
              </a:rPr>
              <a:t>n`cxh</a:t>
            </a:r>
            <a:r>
              <a:rPr lang="en-US" sz="2800" b="1" dirty="0">
                <a:latin typeface="Athanasius" pitchFamily="2" charset="0"/>
              </a:rPr>
              <a:t> an `</a:t>
            </a:r>
            <a:r>
              <a:rPr lang="en-US" sz="2800" b="1" dirty="0" err="1">
                <a:latin typeface="Athanasius" pitchFamily="2" charset="0"/>
              </a:rPr>
              <a:t>nte</a:t>
            </a:r>
            <a:r>
              <a:rPr lang="en-US" sz="2800" b="1" dirty="0">
                <a:latin typeface="Athanasius" pitchFamily="2" charset="0"/>
              </a:rPr>
              <a:t> </a:t>
            </a:r>
            <a:r>
              <a:rPr lang="en-US" sz="2800" b="1" dirty="0" err="1">
                <a:latin typeface="Athanasius" pitchFamily="2" charset="0"/>
              </a:rPr>
              <a:t>ou`provhthc</a:t>
            </a:r>
            <a:r>
              <a:rPr lang="en-US" sz="2800" b="1" dirty="0">
                <a:latin typeface="Athanasius" pitchFamily="2" charset="0"/>
              </a:rPr>
              <a:t> </a:t>
            </a:r>
            <a:r>
              <a:rPr lang="en-US" sz="2800" b="1" dirty="0" err="1">
                <a:latin typeface="Athanasius" pitchFamily="2" charset="0"/>
              </a:rPr>
              <a:t>tako</a:t>
            </a:r>
            <a:r>
              <a:rPr lang="en-US" sz="2800" b="1" dirty="0">
                <a:latin typeface="Athanasius" pitchFamily="2" charset="0"/>
              </a:rPr>
              <a:t> </a:t>
            </a:r>
            <a:r>
              <a:rPr lang="en-US" sz="2800" b="1" dirty="0" err="1">
                <a:latin typeface="Athanasius" pitchFamily="2" charset="0"/>
              </a:rPr>
              <a:t>cabol</a:t>
            </a:r>
            <a:r>
              <a:rPr lang="en-US" sz="2800" b="1" dirty="0">
                <a:latin typeface="Athanasius" pitchFamily="2" charset="0"/>
              </a:rPr>
              <a:t> `</a:t>
            </a:r>
            <a:r>
              <a:rPr lang="en-US" sz="2800" b="1" dirty="0" err="1">
                <a:latin typeface="Athanasius" pitchFamily="2" charset="0"/>
              </a:rPr>
              <a:t>nIeroucalhm</a:t>
            </a:r>
            <a:r>
              <a:rPr lang="en-US" sz="2800" b="1" dirty="0">
                <a:latin typeface="Athanasius" pitchFamily="2" charset="0"/>
              </a:rPr>
              <a:t>.</a:t>
            </a:r>
          </a:p>
          <a:p>
            <a:pPr marL="0" indent="0" algn="just">
              <a:buNone/>
            </a:pPr>
            <a:r>
              <a:rPr lang="en-US" sz="2800" b="1" dirty="0">
                <a:latin typeface="Athanasius" pitchFamily="2" charset="0"/>
              </a:rPr>
              <a:t> </a:t>
            </a:r>
            <a:r>
              <a:rPr lang="en-US" sz="2800" b="1" dirty="0" err="1">
                <a:latin typeface="Athanasius" pitchFamily="2" charset="0"/>
              </a:rPr>
              <a:t>Ieroucalhm</a:t>
            </a:r>
            <a:r>
              <a:rPr lang="en-US" sz="2800" b="1" dirty="0">
                <a:latin typeface="Athanasius" pitchFamily="2" charset="0"/>
              </a:rPr>
              <a:t> </a:t>
            </a:r>
            <a:r>
              <a:rPr lang="en-US" sz="2800" b="1" dirty="0" err="1">
                <a:latin typeface="Athanasius" pitchFamily="2" charset="0"/>
              </a:rPr>
              <a:t>Ieroucalhm</a:t>
            </a:r>
            <a:r>
              <a:rPr lang="en-US" sz="2800" b="1" dirty="0">
                <a:latin typeface="Athanasius" pitchFamily="2" charset="0"/>
              </a:rPr>
              <a:t> </a:t>
            </a:r>
            <a:r>
              <a:rPr lang="en-US" sz="2800" b="1" dirty="0" err="1">
                <a:latin typeface="Athanasius" pitchFamily="2" charset="0"/>
              </a:rPr>
              <a:t>qhet'wteb</a:t>
            </a:r>
            <a:r>
              <a:rPr lang="en-US" sz="2800" b="1" dirty="0">
                <a:latin typeface="Athanasius" pitchFamily="2" charset="0"/>
              </a:rPr>
              <a:t> `</a:t>
            </a:r>
            <a:r>
              <a:rPr lang="en-US" sz="2800" b="1" dirty="0" err="1">
                <a:latin typeface="Athanasius" pitchFamily="2" charset="0"/>
              </a:rPr>
              <a:t>nni`provhthc</a:t>
            </a:r>
            <a:r>
              <a:rPr lang="en-US" sz="2800" b="1" dirty="0">
                <a:latin typeface="Athanasius" pitchFamily="2" charset="0"/>
              </a:rPr>
              <a:t> </a:t>
            </a:r>
            <a:r>
              <a:rPr lang="en-US" sz="2800" b="1" dirty="0" err="1">
                <a:latin typeface="Athanasius" pitchFamily="2" charset="0"/>
              </a:rPr>
              <a:t>ouo</a:t>
            </a:r>
            <a:r>
              <a:rPr lang="en-US" sz="2800" b="1" dirty="0">
                <a:latin typeface="Athanasius" pitchFamily="2" charset="0"/>
              </a:rPr>
              <a:t>\ et\</a:t>
            </a:r>
            <a:r>
              <a:rPr lang="en-US" sz="2800" b="1" dirty="0" err="1">
                <a:latin typeface="Athanasius" pitchFamily="2" charset="0"/>
              </a:rPr>
              <a:t>i`wni</a:t>
            </a:r>
            <a:r>
              <a:rPr lang="en-US" sz="2800" b="1" dirty="0">
                <a:latin typeface="Athanasius" pitchFamily="2" charset="0"/>
              </a:rPr>
              <a:t> `</a:t>
            </a:r>
            <a:r>
              <a:rPr lang="en-US" sz="2800" b="1" dirty="0" err="1">
                <a:latin typeface="Athanasius" pitchFamily="2" charset="0"/>
              </a:rPr>
              <a:t>nnh`etauouorpou</a:t>
            </a:r>
            <a:r>
              <a:rPr lang="en-US" sz="2800" b="1" dirty="0">
                <a:latin typeface="Athanasius" pitchFamily="2" charset="0"/>
              </a:rPr>
              <a:t> \</a:t>
            </a:r>
            <a:r>
              <a:rPr lang="en-US" sz="2800" b="1" dirty="0" err="1">
                <a:latin typeface="Athanasius" pitchFamily="2" charset="0"/>
              </a:rPr>
              <a:t>aroc</a:t>
            </a:r>
            <a:r>
              <a:rPr lang="en-US" sz="2800" b="1" dirty="0">
                <a:latin typeface="Athanasius" pitchFamily="2" charset="0"/>
              </a:rPr>
              <a:t> &gt; </a:t>
            </a:r>
            <a:r>
              <a:rPr lang="en-US" sz="2800" b="1" dirty="0" err="1">
                <a:latin typeface="Athanasius" pitchFamily="2" charset="0"/>
              </a:rPr>
              <a:t>ouhr</a:t>
            </a:r>
            <a:r>
              <a:rPr lang="en-US" sz="2800" b="1" dirty="0">
                <a:latin typeface="Athanasius" pitchFamily="2" charset="0"/>
              </a:rPr>
              <a:t> `</a:t>
            </a:r>
            <a:r>
              <a:rPr lang="en-US" sz="2800" b="1" dirty="0" err="1">
                <a:latin typeface="Athanasius" pitchFamily="2" charset="0"/>
              </a:rPr>
              <a:t>ncop</a:t>
            </a:r>
            <a:r>
              <a:rPr lang="en-US" sz="2800" b="1" dirty="0">
                <a:latin typeface="Athanasius" pitchFamily="2" charset="0"/>
              </a:rPr>
              <a:t> </a:t>
            </a:r>
            <a:r>
              <a:rPr lang="en-US" sz="2800" b="1" dirty="0" err="1">
                <a:latin typeface="Athanasius" pitchFamily="2" charset="0"/>
              </a:rPr>
              <a:t>aiouw</a:t>
            </a:r>
            <a:r>
              <a:rPr lang="en-US" sz="2800" b="1" dirty="0">
                <a:latin typeface="Athanasius" pitchFamily="2" charset="0"/>
              </a:rPr>
              <a:t>] `</a:t>
            </a:r>
            <a:r>
              <a:rPr lang="en-US" sz="2800" b="1" dirty="0" err="1">
                <a:latin typeface="Athanasius" pitchFamily="2" charset="0"/>
              </a:rPr>
              <a:t>eqouht</a:t>
            </a:r>
            <a:r>
              <a:rPr lang="en-US" sz="2800" b="1" dirty="0">
                <a:latin typeface="Athanasius" pitchFamily="2" charset="0"/>
              </a:rPr>
              <a:t> ne]</a:t>
            </a:r>
            <a:r>
              <a:rPr lang="en-US" sz="2800" b="1" dirty="0" err="1">
                <a:latin typeface="Athanasius" pitchFamily="2" charset="0"/>
              </a:rPr>
              <a:t>hri</a:t>
            </a:r>
            <a:r>
              <a:rPr lang="en-US" sz="2800" b="1" dirty="0">
                <a:latin typeface="Athanasius" pitchFamily="2" charset="0"/>
              </a:rPr>
              <a:t> `</a:t>
            </a:r>
            <a:r>
              <a:rPr lang="en-US" sz="2800" b="1" dirty="0" err="1">
                <a:latin typeface="Athanasius" pitchFamily="2" charset="0"/>
              </a:rPr>
              <a:t>mvrh</a:t>
            </a:r>
            <a:r>
              <a:rPr lang="en-US" sz="2800" b="1" dirty="0">
                <a:latin typeface="Athanasius" pitchFamily="2" charset="0"/>
              </a:rPr>
              <a:t>; `</a:t>
            </a:r>
            <a:r>
              <a:rPr lang="en-US" sz="2800" b="1" dirty="0" err="1">
                <a:latin typeface="Athanasius" pitchFamily="2" charset="0"/>
              </a:rPr>
              <a:t>nou</a:t>
            </a:r>
            <a:r>
              <a:rPr lang="en-US" sz="2800" b="1" dirty="0">
                <a:latin typeface="Athanasius" pitchFamily="2" charset="0"/>
              </a:rPr>
              <a:t>\</a:t>
            </a:r>
            <a:r>
              <a:rPr lang="en-US" sz="2800" b="1" dirty="0" err="1">
                <a:latin typeface="Athanasius" pitchFamily="2" charset="0"/>
              </a:rPr>
              <a:t>alht</a:t>
            </a:r>
            <a:r>
              <a:rPr lang="en-US" sz="2800" b="1" dirty="0">
                <a:latin typeface="Athanasius" pitchFamily="2" charset="0"/>
              </a:rPr>
              <a:t> `</a:t>
            </a:r>
            <a:r>
              <a:rPr lang="en-US" sz="2800" b="1" dirty="0" err="1">
                <a:latin typeface="Athanasius" pitchFamily="2" charset="0"/>
              </a:rPr>
              <a:t>mpefmo</a:t>
            </a:r>
            <a:r>
              <a:rPr lang="en-US" sz="2800" b="1" dirty="0">
                <a:latin typeface="Athanasius" pitchFamily="2" charset="0"/>
              </a:rPr>
              <a:t>\ '</a:t>
            </a:r>
            <a:r>
              <a:rPr lang="en-US" sz="2800" b="1" dirty="0" err="1">
                <a:latin typeface="Athanasius" pitchFamily="2" charset="0"/>
              </a:rPr>
              <a:t>en</a:t>
            </a:r>
            <a:r>
              <a:rPr lang="en-US" sz="2800" b="1" dirty="0">
                <a:latin typeface="Athanasius" pitchFamily="2" charset="0"/>
              </a:rPr>
              <a:t> </a:t>
            </a:r>
            <a:r>
              <a:rPr lang="en-US" sz="2800" b="1" dirty="0" err="1">
                <a:latin typeface="Athanasius" pitchFamily="2" charset="0"/>
              </a:rPr>
              <a:t>neften</a:t>
            </a:r>
            <a:r>
              <a:rPr lang="en-US" sz="2800" b="1" dirty="0">
                <a:latin typeface="Athanasius" pitchFamily="2" charset="0"/>
              </a:rPr>
              <a:t>\ </a:t>
            </a:r>
            <a:r>
              <a:rPr lang="en-US" sz="2800" b="1" dirty="0" err="1">
                <a:latin typeface="Athanasius" pitchFamily="2" charset="0"/>
              </a:rPr>
              <a:t>ouo</a:t>
            </a:r>
            <a:r>
              <a:rPr lang="en-US" sz="2800" b="1" dirty="0">
                <a:latin typeface="Athanasius" pitchFamily="2" charset="0"/>
              </a:rPr>
              <a:t>\ `</a:t>
            </a:r>
            <a:r>
              <a:rPr lang="en-US" sz="2800" b="1" dirty="0" err="1">
                <a:latin typeface="Athanasius" pitchFamily="2" charset="0"/>
              </a:rPr>
              <a:t>mpetenouw</a:t>
            </a:r>
            <a:r>
              <a:rPr lang="en-US" sz="2800" b="1" dirty="0">
                <a:latin typeface="Athanasius" pitchFamily="2" charset="0"/>
              </a:rPr>
              <a:t>] &gt; \</a:t>
            </a:r>
            <a:r>
              <a:rPr lang="en-US" sz="2800" b="1" dirty="0" err="1">
                <a:latin typeface="Athanasius" pitchFamily="2" charset="0"/>
              </a:rPr>
              <a:t>hppe</a:t>
            </a:r>
            <a:r>
              <a:rPr lang="en-US" sz="2800" b="1" dirty="0">
                <a:latin typeface="Athanasius" pitchFamily="2" charset="0"/>
              </a:rPr>
              <a:t> </a:t>
            </a:r>
            <a:r>
              <a:rPr lang="en-US" sz="2800" b="1" dirty="0" err="1">
                <a:latin typeface="Athanasius" pitchFamily="2" charset="0"/>
              </a:rPr>
              <a:t>ic</a:t>
            </a:r>
            <a:r>
              <a:rPr lang="en-US" sz="2800" b="1" dirty="0">
                <a:latin typeface="Athanasius" pitchFamily="2" charset="0"/>
              </a:rPr>
              <a:t> </a:t>
            </a:r>
            <a:r>
              <a:rPr lang="en-US" sz="2800" b="1" dirty="0" err="1">
                <a:latin typeface="Athanasius" pitchFamily="2" charset="0"/>
              </a:rPr>
              <a:t>petenhi</a:t>
            </a:r>
            <a:r>
              <a:rPr lang="en-US" sz="2800" b="1" dirty="0">
                <a:latin typeface="Athanasius" pitchFamily="2" charset="0"/>
              </a:rPr>
              <a:t> </a:t>
            </a:r>
            <a:r>
              <a:rPr lang="en-US" sz="2800" b="1" dirty="0" err="1">
                <a:latin typeface="Athanasius" pitchFamily="2" charset="0"/>
              </a:rPr>
              <a:t>efxaf</a:t>
            </a:r>
            <a:r>
              <a:rPr lang="en-US" sz="2800" b="1" dirty="0">
                <a:latin typeface="Athanasius" pitchFamily="2" charset="0"/>
              </a:rPr>
              <a:t> </a:t>
            </a:r>
            <a:r>
              <a:rPr lang="en-US" sz="2800" b="1" dirty="0" err="1">
                <a:latin typeface="Athanasius" pitchFamily="2" charset="0"/>
              </a:rPr>
              <a:t>nwten</a:t>
            </a:r>
            <a:r>
              <a:rPr lang="en-US" sz="2800" b="1" dirty="0">
                <a:latin typeface="Athanasius" pitchFamily="2" charset="0"/>
              </a:rPr>
              <a:t> </a:t>
            </a:r>
            <a:r>
              <a:rPr lang="en-US" sz="2800" b="1" dirty="0" err="1">
                <a:latin typeface="Athanasius" pitchFamily="2" charset="0"/>
              </a:rPr>
              <a:t>ef</a:t>
            </a:r>
            <a:r>
              <a:rPr lang="en-US" sz="2800" b="1" dirty="0">
                <a:latin typeface="Athanasius" pitchFamily="2" charset="0"/>
              </a:rPr>
              <a:t>]</a:t>
            </a:r>
            <a:r>
              <a:rPr lang="en-US" sz="2800" b="1" dirty="0" err="1">
                <a:latin typeface="Athanasius" pitchFamily="2" charset="0"/>
              </a:rPr>
              <a:t>wf</a:t>
            </a:r>
            <a:r>
              <a:rPr lang="en-US" sz="2800" b="1" dirty="0">
                <a:latin typeface="Athanasius" pitchFamily="2" charset="0"/>
              </a:rPr>
              <a:t> &gt; ;</a:t>
            </a:r>
            <a:r>
              <a:rPr lang="en-US" sz="2800" b="1" dirty="0" err="1">
                <a:latin typeface="Athanasius" pitchFamily="2" charset="0"/>
              </a:rPr>
              <a:t>jw</a:t>
            </a:r>
            <a:r>
              <a:rPr lang="en-US" sz="2800" b="1" dirty="0">
                <a:latin typeface="Athanasius" pitchFamily="2" charset="0"/>
              </a:rPr>
              <a:t> de `</a:t>
            </a:r>
            <a:r>
              <a:rPr lang="en-US" sz="2800" b="1" dirty="0" err="1">
                <a:latin typeface="Athanasius" pitchFamily="2" charset="0"/>
              </a:rPr>
              <a:t>mmoc</a:t>
            </a:r>
            <a:r>
              <a:rPr lang="en-US" sz="2800" b="1" dirty="0">
                <a:latin typeface="Athanasius" pitchFamily="2" charset="0"/>
              </a:rPr>
              <a:t> </a:t>
            </a:r>
            <a:r>
              <a:rPr lang="en-US" sz="2800" b="1" dirty="0" err="1">
                <a:latin typeface="Athanasius" pitchFamily="2" charset="0"/>
              </a:rPr>
              <a:t>nwten</a:t>
            </a:r>
            <a:r>
              <a:rPr lang="en-US" sz="2800" b="1" dirty="0">
                <a:latin typeface="Athanasius" pitchFamily="2" charset="0"/>
              </a:rPr>
              <a:t> </a:t>
            </a:r>
            <a:r>
              <a:rPr lang="en-US" sz="2800" b="1" dirty="0" err="1">
                <a:latin typeface="Athanasius" pitchFamily="2" charset="0"/>
              </a:rPr>
              <a:t>je</a:t>
            </a:r>
            <a:r>
              <a:rPr lang="en-US" sz="2800" b="1" dirty="0">
                <a:latin typeface="Athanasius" pitchFamily="2" charset="0"/>
              </a:rPr>
              <a:t> `</a:t>
            </a:r>
            <a:r>
              <a:rPr lang="en-US" sz="2800" b="1" dirty="0" err="1">
                <a:latin typeface="Athanasius" pitchFamily="2" charset="0"/>
              </a:rPr>
              <a:t>nneten</a:t>
            </a:r>
            <a:r>
              <a:rPr lang="en-US" sz="2800" b="1" dirty="0">
                <a:latin typeface="Athanasius" pitchFamily="2" charset="0"/>
              </a:rPr>
              <a:t> </a:t>
            </a:r>
            <a:r>
              <a:rPr lang="en-US" sz="2800" b="1" dirty="0" err="1">
                <a:latin typeface="Athanasius" pitchFamily="2" charset="0"/>
              </a:rPr>
              <a:t>nau</a:t>
            </a:r>
            <a:r>
              <a:rPr lang="en-US" sz="2800" b="1" dirty="0">
                <a:latin typeface="Athanasius" pitchFamily="2" charset="0"/>
              </a:rPr>
              <a:t> `</a:t>
            </a:r>
            <a:r>
              <a:rPr lang="en-US" sz="2800" b="1" dirty="0" err="1">
                <a:latin typeface="Athanasius" pitchFamily="2" charset="0"/>
              </a:rPr>
              <a:t>eroi</a:t>
            </a:r>
            <a:r>
              <a:rPr lang="en-US" sz="2800" b="1" dirty="0">
                <a:latin typeface="Athanasius" pitchFamily="2" charset="0"/>
              </a:rPr>
              <a:t> </a:t>
            </a:r>
            <a:r>
              <a:rPr lang="en-US" sz="2800" b="1" dirty="0" err="1">
                <a:latin typeface="Athanasius" pitchFamily="2" charset="0"/>
              </a:rPr>
              <a:t>icjen</a:t>
            </a:r>
            <a:r>
              <a:rPr lang="en-US" sz="2800" b="1" dirty="0">
                <a:latin typeface="Athanasius" pitchFamily="2" charset="0"/>
              </a:rPr>
              <a:t> ;</a:t>
            </a:r>
            <a:r>
              <a:rPr lang="en-US" sz="2800" b="1" dirty="0" err="1">
                <a:latin typeface="Athanasius" pitchFamily="2" charset="0"/>
              </a:rPr>
              <a:t>nou</a:t>
            </a:r>
            <a:r>
              <a:rPr lang="en-US" sz="2800" b="1" dirty="0">
                <a:latin typeface="Athanasius" pitchFamily="2" charset="0"/>
              </a:rPr>
              <a:t> ]</a:t>
            </a:r>
            <a:r>
              <a:rPr lang="en-US" sz="2800" b="1" dirty="0" err="1">
                <a:latin typeface="Athanasius" pitchFamily="2" charset="0"/>
              </a:rPr>
              <a:t>atetenjoc</a:t>
            </a:r>
            <a:r>
              <a:rPr lang="en-US" sz="2800" b="1" dirty="0">
                <a:latin typeface="Athanasius" pitchFamily="2" charset="0"/>
              </a:rPr>
              <a:t> </a:t>
            </a:r>
            <a:r>
              <a:rPr lang="en-US" sz="2800" b="1" dirty="0" err="1">
                <a:latin typeface="Athanasius" pitchFamily="2" charset="0"/>
              </a:rPr>
              <a:t>je</a:t>
            </a:r>
            <a:r>
              <a:rPr lang="en-US" sz="2800" b="1" dirty="0">
                <a:latin typeface="Athanasius" pitchFamily="2" charset="0"/>
              </a:rPr>
              <a:t> `</a:t>
            </a:r>
            <a:r>
              <a:rPr lang="en-US" sz="2800" b="1" dirty="0" err="1">
                <a:latin typeface="Athanasius" pitchFamily="2" charset="0"/>
              </a:rPr>
              <a:t>f`cmarwout</a:t>
            </a:r>
            <a:r>
              <a:rPr lang="en-US" sz="2800" b="1" dirty="0">
                <a:latin typeface="Athanasius" pitchFamily="2" charset="0"/>
              </a:rPr>
              <a:t> `</a:t>
            </a:r>
            <a:r>
              <a:rPr lang="en-US" sz="2800" b="1" dirty="0" err="1">
                <a:latin typeface="Athanasius" pitchFamily="2" charset="0"/>
              </a:rPr>
              <a:t>nje</a:t>
            </a:r>
            <a:r>
              <a:rPr lang="en-US" sz="2800" b="1" dirty="0">
                <a:latin typeface="Athanasius" pitchFamily="2" charset="0"/>
              </a:rPr>
              <a:t> </a:t>
            </a:r>
            <a:r>
              <a:rPr lang="en-US" sz="2800" b="1" dirty="0" err="1">
                <a:latin typeface="Athanasius" pitchFamily="2" charset="0"/>
              </a:rPr>
              <a:t>vheqnhou</a:t>
            </a:r>
            <a:r>
              <a:rPr lang="en-US" sz="2800" b="1" dirty="0">
                <a:latin typeface="Athanasius" pitchFamily="2" charset="0"/>
              </a:rPr>
              <a:t> '</a:t>
            </a:r>
            <a:r>
              <a:rPr lang="en-US" sz="2800" b="1" dirty="0" err="1">
                <a:latin typeface="Athanasius" pitchFamily="2" charset="0"/>
              </a:rPr>
              <a:t>en</a:t>
            </a:r>
            <a:r>
              <a:rPr lang="en-US" sz="2800" b="1" dirty="0">
                <a:latin typeface="Athanasius" pitchFamily="2" charset="0"/>
              </a:rPr>
              <a:t> `</a:t>
            </a:r>
            <a:r>
              <a:rPr lang="en-US" sz="2800" b="1" dirty="0" err="1">
                <a:latin typeface="Athanasius" pitchFamily="2" charset="0"/>
              </a:rPr>
              <a:t>vran</a:t>
            </a:r>
            <a:r>
              <a:rPr lang="en-US" sz="2800" b="1" dirty="0">
                <a:latin typeface="Athanasius" pitchFamily="2" charset="0"/>
              </a:rPr>
              <a:t> `</a:t>
            </a:r>
            <a:r>
              <a:rPr lang="en-US" sz="2800" b="1" dirty="0" err="1">
                <a:latin typeface="Athanasius" pitchFamily="2" charset="0"/>
              </a:rPr>
              <a:t>m~Psoic</a:t>
            </a:r>
            <a:r>
              <a:rPr lang="en-US" sz="2800" b="1" dirty="0">
                <a:latin typeface="Athanasius" pitchFamily="2" charset="0"/>
              </a:rPr>
              <a:t>.  </a:t>
            </a:r>
            <a:r>
              <a:rPr lang="en-US" sz="2800" b="1" dirty="0" err="1">
                <a:solidFill>
                  <a:srgbClr val="C00000"/>
                </a:solidFill>
                <a:latin typeface="Athanasius" pitchFamily="2" charset="0"/>
              </a:rPr>
              <a:t>Ouw</a:t>
            </a:r>
            <a:r>
              <a:rPr lang="en-US" sz="2800" b="1" dirty="0">
                <a:solidFill>
                  <a:srgbClr val="C00000"/>
                </a:solidFill>
                <a:latin typeface="Athanasius" pitchFamily="2" charset="0"/>
              </a:rPr>
              <a:t>]t `</a:t>
            </a:r>
            <a:r>
              <a:rPr lang="en-US" sz="2800" b="1" dirty="0" err="1">
                <a:solidFill>
                  <a:srgbClr val="C00000"/>
                </a:solidFill>
                <a:latin typeface="Athanasius" pitchFamily="2" charset="0"/>
              </a:rPr>
              <a:t>mpieuaggelion</a:t>
            </a:r>
            <a:r>
              <a:rPr lang="en-US" sz="2800" b="1" dirty="0">
                <a:solidFill>
                  <a:srgbClr val="C00000"/>
                </a:solidFill>
                <a:latin typeface="Athanasius" pitchFamily="2" charset="0"/>
              </a:rPr>
              <a:t> </a:t>
            </a:r>
            <a:r>
              <a:rPr lang="en-US" sz="2800" b="1" dirty="0" err="1">
                <a:solidFill>
                  <a:srgbClr val="C00000"/>
                </a:solidFill>
                <a:latin typeface="Athanasius" pitchFamily="2" charset="0"/>
              </a:rPr>
              <a:t>eqouab</a:t>
            </a:r>
            <a:r>
              <a:rPr lang="en-US" sz="2800" b="1" dirty="0">
                <a:solidFill>
                  <a:srgbClr val="C00000"/>
                </a:solidFill>
                <a:latin typeface="Athanasius" pitchFamily="2" charset="0"/>
              </a:rPr>
              <a:t>. </a:t>
            </a:r>
          </a:p>
          <a:p>
            <a:pPr marL="0" indent="0" algn="just">
              <a:buNone/>
            </a:pPr>
            <a:r>
              <a:rPr lang="en-US" sz="2800" b="1" dirty="0">
                <a:solidFill>
                  <a:srgbClr val="C00000"/>
                </a:solidFill>
                <a:latin typeface="Athanasius" pitchFamily="2" charset="0"/>
              </a:rPr>
              <a:t>Do[a ci </a:t>
            </a:r>
            <a:r>
              <a:rPr lang="en-US" sz="2800" b="1" dirty="0" err="1">
                <a:solidFill>
                  <a:srgbClr val="C00000"/>
                </a:solidFill>
                <a:latin typeface="Athanasius" pitchFamily="2" charset="0"/>
              </a:rPr>
              <a:t>Kuri`e</a:t>
            </a:r>
            <a:r>
              <a:rPr lang="en-US" sz="2800" b="1" dirty="0">
                <a:solidFill>
                  <a:srgbClr val="C00000"/>
                </a:solidFill>
                <a:latin typeface="Athanasius" pitchFamily="2" charset="0"/>
              </a:rPr>
              <a:t>.</a:t>
            </a:r>
          </a:p>
        </p:txBody>
      </p:sp>
      <p:sp>
        <p:nvSpPr>
          <p:cNvPr id="5" name="ZoneTexte 4">
            <a:extLst>
              <a:ext uri="{FF2B5EF4-FFF2-40B4-BE49-F238E27FC236}">
                <a16:creationId xmlns:a16="http://schemas.microsoft.com/office/drawing/2014/main" id="{E526DA48-6CFA-47DD-B8F8-63F5FDA0BEE2}"/>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Troisième Heure de la veille du Mardi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6" name="Rectangle 74">
            <a:extLst>
              <a:ext uri="{FF2B5EF4-FFF2-40B4-BE49-F238E27FC236}">
                <a16:creationId xmlns:a16="http://schemas.microsoft.com/office/drawing/2014/main" id="{60F9F6CF-9945-4FC5-AE9A-A4F9AEDE3022}"/>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الثالثة من ليلة الثلاثاء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2333677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2736304"/>
          </a:xfrm>
        </p:spPr>
        <p:txBody>
          <a:bodyPr>
            <a:normAutofit fontScale="92500"/>
          </a:bodyPr>
          <a:lstStyle/>
          <a:p>
            <a:pPr marL="0" indent="0" algn="ctr">
              <a:buNone/>
            </a:pPr>
            <a:r>
              <a:rPr lang="fr-FR" sz="4400" b="1" dirty="0" err="1">
                <a:solidFill>
                  <a:srgbClr val="C00000"/>
                </a:solidFill>
                <a:latin typeface="Athanasius" pitchFamily="2" charset="0"/>
              </a:rPr>
              <a:t>Yalmoc</a:t>
            </a:r>
            <a:r>
              <a:rPr lang="fr-FR" sz="4400" b="1" dirty="0">
                <a:solidFill>
                  <a:srgbClr val="C00000"/>
                </a:solidFill>
                <a:latin typeface="Athanasius" pitchFamily="2" charset="0"/>
              </a:rPr>
              <a:t>  </a:t>
            </a:r>
            <a:r>
              <a:rPr lang="fr-FR" sz="4400" b="1" dirty="0" err="1">
                <a:solidFill>
                  <a:srgbClr val="C00000"/>
                </a:solidFill>
                <a:latin typeface="Athanasius" pitchFamily="2" charset="0"/>
              </a:rPr>
              <a:t>tw</a:t>
            </a:r>
            <a:r>
              <a:rPr lang="fr-FR" sz="4400" b="1" dirty="0">
                <a:solidFill>
                  <a:srgbClr val="C00000"/>
                </a:solidFill>
                <a:latin typeface="Athanasius" pitchFamily="2" charset="0"/>
              </a:rPr>
              <a:t> </a:t>
            </a:r>
            <a:r>
              <a:rPr lang="fr-FR" sz="4400" b="1" dirty="0" err="1">
                <a:solidFill>
                  <a:srgbClr val="C00000"/>
                </a:solidFill>
                <a:latin typeface="Athanasius" pitchFamily="2" charset="0"/>
              </a:rPr>
              <a:t>Dauid</a:t>
            </a:r>
            <a:endParaRPr lang="fr-FR" sz="2400" b="1" dirty="0">
              <a:latin typeface="Athanasius" pitchFamily="2" charset="0"/>
            </a:endParaRPr>
          </a:p>
          <a:p>
            <a:pPr marL="0" indent="0" algn="just">
              <a:buNone/>
            </a:pPr>
            <a:r>
              <a:rPr lang="en-US" sz="4400" b="1" dirty="0" err="1">
                <a:latin typeface="Athanasius" pitchFamily="2" charset="0"/>
              </a:rPr>
              <a:t>Comc</a:t>
            </a:r>
            <a:r>
              <a:rPr lang="en-US" sz="4400" b="1" dirty="0">
                <a:latin typeface="Athanasius" pitchFamily="2" charset="0"/>
              </a:rPr>
              <a:t> </a:t>
            </a:r>
            <a:r>
              <a:rPr lang="en-US" sz="4400" b="1" dirty="0" err="1">
                <a:latin typeface="Athanasius" pitchFamily="2" charset="0"/>
              </a:rPr>
              <a:t>cwtem</a:t>
            </a:r>
            <a:r>
              <a:rPr lang="en-US" sz="4400" b="1" dirty="0">
                <a:latin typeface="Athanasius" pitchFamily="2" charset="0"/>
              </a:rPr>
              <a:t> `</a:t>
            </a:r>
            <a:r>
              <a:rPr lang="en-US" sz="4400" b="1" dirty="0" err="1">
                <a:latin typeface="Athanasius" pitchFamily="2" charset="0"/>
              </a:rPr>
              <a:t>eroi</a:t>
            </a:r>
            <a:r>
              <a:rPr lang="en-US" sz="4400" b="1" dirty="0">
                <a:latin typeface="Athanasius" pitchFamily="2" charset="0"/>
              </a:rPr>
              <a:t> ~</a:t>
            </a:r>
            <a:r>
              <a:rPr lang="en-US" sz="4400" b="1" dirty="0" err="1">
                <a:latin typeface="Athanasius" pitchFamily="2" charset="0"/>
              </a:rPr>
              <a:t>Psoic</a:t>
            </a:r>
            <a:r>
              <a:rPr lang="en-US" sz="4400" b="1" dirty="0">
                <a:latin typeface="Athanasius" pitchFamily="2" charset="0"/>
              </a:rPr>
              <a:t> </a:t>
            </a:r>
            <a:r>
              <a:rPr lang="en-US" sz="4400" b="1" dirty="0" err="1">
                <a:latin typeface="Athanasius" pitchFamily="2" charset="0"/>
              </a:rPr>
              <a:t>Panou</a:t>
            </a:r>
            <a:r>
              <a:rPr lang="en-US" sz="4400" b="1" dirty="0">
                <a:latin typeface="Athanasius" pitchFamily="2" charset="0"/>
              </a:rPr>
              <a:t>; &gt; </a:t>
            </a:r>
            <a:r>
              <a:rPr lang="en-US" sz="4400" b="1" dirty="0" err="1">
                <a:latin typeface="Athanasius" pitchFamily="2" charset="0"/>
              </a:rPr>
              <a:t>ma`vouwini</a:t>
            </a:r>
            <a:r>
              <a:rPr lang="en-US" sz="4400" b="1" dirty="0">
                <a:latin typeface="Athanasius" pitchFamily="2" charset="0"/>
              </a:rPr>
              <a:t> `</a:t>
            </a:r>
            <a:r>
              <a:rPr lang="en-US" sz="4400" b="1" dirty="0" err="1">
                <a:latin typeface="Athanasius" pitchFamily="2" charset="0"/>
              </a:rPr>
              <a:t>nnabal</a:t>
            </a:r>
            <a:r>
              <a:rPr lang="en-US" sz="4400" b="1" dirty="0">
                <a:latin typeface="Athanasius" pitchFamily="2" charset="0"/>
              </a:rPr>
              <a:t> </a:t>
            </a:r>
            <a:r>
              <a:rPr lang="en-US" sz="4400" b="1" dirty="0" err="1">
                <a:latin typeface="Athanasius" pitchFamily="2" charset="0"/>
              </a:rPr>
              <a:t>mhpwc</a:t>
            </a:r>
            <a:r>
              <a:rPr lang="en-US" sz="4400" b="1" dirty="0">
                <a:latin typeface="Athanasius" pitchFamily="2" charset="0"/>
              </a:rPr>
              <a:t> `</a:t>
            </a:r>
            <a:r>
              <a:rPr lang="en-US" sz="4400" b="1" dirty="0" err="1">
                <a:latin typeface="Athanasius" pitchFamily="2" charset="0"/>
              </a:rPr>
              <a:t>nta</a:t>
            </a:r>
            <a:r>
              <a:rPr lang="en-US" sz="4400" b="1" dirty="0">
                <a:latin typeface="Athanasius" pitchFamily="2" charset="0"/>
              </a:rPr>
              <a:t>\</a:t>
            </a:r>
            <a:r>
              <a:rPr lang="en-US" sz="4400" b="1" dirty="0" err="1">
                <a:latin typeface="Athanasius" pitchFamily="2" charset="0"/>
              </a:rPr>
              <a:t>wrp</a:t>
            </a:r>
            <a:r>
              <a:rPr lang="en-US" sz="4400" b="1" dirty="0">
                <a:latin typeface="Athanasius" pitchFamily="2" charset="0"/>
              </a:rPr>
              <a:t> '</a:t>
            </a:r>
            <a:r>
              <a:rPr lang="en-US" sz="4400" b="1" dirty="0" err="1">
                <a:latin typeface="Athanasius" pitchFamily="2" charset="0"/>
              </a:rPr>
              <a:t>en</a:t>
            </a:r>
            <a:r>
              <a:rPr lang="en-US" sz="4400" b="1" dirty="0">
                <a:latin typeface="Athanasius" pitchFamily="2" charset="0"/>
              </a:rPr>
              <a:t> `</a:t>
            </a:r>
            <a:r>
              <a:rPr lang="en-US" sz="4400" b="1" dirty="0" err="1">
                <a:latin typeface="Athanasius" pitchFamily="2" charset="0"/>
              </a:rPr>
              <a:t>vmou</a:t>
            </a:r>
            <a:r>
              <a:rPr lang="en-US" sz="4400" b="1" dirty="0">
                <a:latin typeface="Athanasius" pitchFamily="2" charset="0"/>
              </a:rPr>
              <a:t>. </a:t>
            </a:r>
            <a:r>
              <a:rPr lang="en-US" sz="4400" b="1" dirty="0" err="1">
                <a:latin typeface="Athanasius" pitchFamily="2" charset="0"/>
              </a:rPr>
              <a:t>Anok</a:t>
            </a:r>
            <a:r>
              <a:rPr lang="en-US" sz="4400" b="1" dirty="0">
                <a:latin typeface="Athanasius" pitchFamily="2" charset="0"/>
              </a:rPr>
              <a:t> de </a:t>
            </a:r>
            <a:r>
              <a:rPr lang="en-US" sz="4400" b="1" dirty="0" err="1">
                <a:latin typeface="Athanasius" pitchFamily="2" charset="0"/>
              </a:rPr>
              <a:t>aier</a:t>
            </a:r>
            <a:r>
              <a:rPr lang="en-US" sz="4400" b="1" dirty="0">
                <a:latin typeface="Athanasius" pitchFamily="2" charset="0"/>
              </a:rPr>
              <a:t>\</a:t>
            </a:r>
            <a:r>
              <a:rPr lang="en-US" sz="4400" b="1" dirty="0" err="1">
                <a:latin typeface="Athanasius" pitchFamily="2" charset="0"/>
              </a:rPr>
              <a:t>elpic</a:t>
            </a:r>
            <a:r>
              <a:rPr lang="en-US" sz="4400" b="1" dirty="0">
                <a:latin typeface="Athanasius" pitchFamily="2" charset="0"/>
              </a:rPr>
              <a:t> `</a:t>
            </a:r>
            <a:r>
              <a:rPr lang="en-US" sz="4400" b="1" dirty="0" err="1">
                <a:latin typeface="Athanasius" pitchFamily="2" charset="0"/>
              </a:rPr>
              <a:t>epeknai</a:t>
            </a:r>
            <a:r>
              <a:rPr lang="en-US" sz="4400" b="1" dirty="0">
                <a:latin typeface="Athanasius" pitchFamily="2" charset="0"/>
              </a:rPr>
              <a:t> &gt; pa\</a:t>
            </a:r>
            <a:r>
              <a:rPr lang="en-US" sz="4400" b="1" dirty="0" err="1">
                <a:latin typeface="Athanasius" pitchFamily="2" charset="0"/>
              </a:rPr>
              <a:t>ht</a:t>
            </a:r>
            <a:r>
              <a:rPr lang="en-US" sz="4400" b="1" dirty="0">
                <a:latin typeface="Athanasius" pitchFamily="2" charset="0"/>
              </a:rPr>
              <a:t> </a:t>
            </a:r>
            <a:r>
              <a:rPr lang="en-US" sz="4400" b="1" dirty="0" err="1">
                <a:latin typeface="Athanasius" pitchFamily="2" charset="0"/>
              </a:rPr>
              <a:t>naqelhl</a:t>
            </a:r>
            <a:r>
              <a:rPr lang="en-US" sz="4400" b="1" dirty="0">
                <a:latin typeface="Athanasius" pitchFamily="2" charset="0"/>
              </a:rPr>
              <a:t> `e`\</a:t>
            </a:r>
            <a:r>
              <a:rPr lang="en-US" sz="4400" b="1" dirty="0" err="1">
                <a:latin typeface="Athanasius" pitchFamily="2" charset="0"/>
              </a:rPr>
              <a:t>rhi</a:t>
            </a:r>
            <a:r>
              <a:rPr lang="en-US" sz="4400" b="1" dirty="0">
                <a:latin typeface="Athanasius" pitchFamily="2" charset="0"/>
              </a:rPr>
              <a:t> `</a:t>
            </a:r>
            <a:r>
              <a:rPr lang="en-US" sz="4400" b="1" dirty="0" err="1">
                <a:latin typeface="Athanasius" pitchFamily="2" charset="0"/>
              </a:rPr>
              <a:t>ejen</a:t>
            </a:r>
            <a:r>
              <a:rPr lang="en-US" sz="4400" b="1" dirty="0">
                <a:latin typeface="Athanasius" pitchFamily="2" charset="0"/>
              </a:rPr>
              <a:t> </a:t>
            </a:r>
            <a:r>
              <a:rPr lang="en-US" sz="4400" b="1" dirty="0" err="1">
                <a:latin typeface="Athanasius" pitchFamily="2" charset="0"/>
              </a:rPr>
              <a:t>pekno</a:t>
            </a:r>
            <a:r>
              <a:rPr lang="en-US" sz="4400" b="1" dirty="0">
                <a:latin typeface="Athanasius" pitchFamily="2" charset="0"/>
              </a:rPr>
              <a:t>\</a:t>
            </a:r>
            <a:r>
              <a:rPr lang="en-US" sz="4400" b="1" dirty="0" err="1">
                <a:latin typeface="Athanasius" pitchFamily="2" charset="0"/>
              </a:rPr>
              <a:t>em</a:t>
            </a:r>
            <a:r>
              <a:rPr lang="en-US" sz="4400" b="1" dirty="0">
                <a:latin typeface="Athanasius" pitchFamily="2" charset="0"/>
              </a:rPr>
              <a:t> </a:t>
            </a:r>
            <a:r>
              <a:rPr lang="fr-FR" sz="4400" b="1" dirty="0">
                <a:latin typeface="Athanasius" pitchFamily="2" charset="0"/>
              </a:rPr>
              <a:t>&gt; ``</a:t>
            </a:r>
            <a:r>
              <a:rPr lang="fr-FR" sz="4400" b="1" dirty="0" err="1">
                <a:solidFill>
                  <a:srgbClr val="C00000"/>
                </a:solidFill>
                <a:latin typeface="Athanasius" pitchFamily="2" charset="0"/>
              </a:rPr>
              <a:t>allhloui`a</a:t>
            </a:r>
            <a:endParaRPr lang="fr-FR" sz="4400" b="1" dirty="0">
              <a:solidFill>
                <a:srgbClr val="C00000"/>
              </a:solidFill>
              <a:latin typeface="Athanasius" pitchFamily="2"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3645024"/>
            <a:ext cx="5400600" cy="2808311"/>
          </a:xfrm>
          <a:prstGeom prst="rect">
            <a:avLst/>
          </a:prstGeom>
        </p:spPr>
        <p:txBody>
          <a:bodyPr wrap="square">
            <a:norm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800" b="1" i="1"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مزمور </a:t>
            </a:r>
            <a:r>
              <a:rPr kumimoji="0" lang="ar-SA" sz="2800" b="1" i="1" u="none" strike="noStrike" kern="1200" cap="none" spc="0" normalizeH="0" baseline="0" noProof="0" dirty="0" err="1">
                <a:ln>
                  <a:noFill/>
                </a:ln>
                <a:solidFill>
                  <a:srgbClr val="C00000"/>
                </a:solidFill>
                <a:effectLst/>
                <a:uLnTx/>
                <a:uFillTx/>
                <a:latin typeface="Calibri"/>
                <a:ea typeface="+mn-ea"/>
                <a:cs typeface="Arial" panose="020B0604020202020204" pitchFamily="34" charset="0"/>
              </a:rPr>
              <a:t>١٢ </a:t>
            </a:r>
            <a:r>
              <a:rPr kumimoji="0" lang="ar-SA" sz="2800" b="1" i="1"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 ٤</a:t>
            </a:r>
            <a:r>
              <a:rPr kumimoji="0" lang="ar-EG" sz="2800" b="1" i="1"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 ، ٦</a:t>
            </a:r>
            <a:endParaRPr kumimoji="0" lang="fr-FR" sz="2800" b="1" i="1" u="none" strike="noStrike" kern="1200" cap="none" spc="0" normalizeH="0" baseline="0" noProof="0" dirty="0">
              <a:ln>
                <a:noFill/>
              </a:ln>
              <a:solidFill>
                <a:srgbClr val="C00000"/>
              </a:solidFill>
              <a:effectLst/>
              <a:uLnTx/>
              <a:uFillTx/>
              <a:latin typeface="Calibri"/>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نظر و</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ستجب لى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ياربى</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وإلهى</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أنر عينى لئلا أنام فى الموت.</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أما أنا فعلى رحمتك توكلت</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يبتهج قلبى بخلاصك. </a:t>
            </a:r>
            <a:r>
              <a:rPr kumimoji="0" lang="ar-SA" sz="36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Arial" panose="020B0604020202020204" pitchFamily="34" charset="0"/>
              </a:rPr>
              <a:t>الليلويا</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Troisième Heure de la veille du Mardi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الثالثة من ليلة الثلاثاء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7" name="Espace réservé du contenu 2"/>
          <p:cNvSpPr txBox="1">
            <a:spLocks/>
          </p:cNvSpPr>
          <p:nvPr/>
        </p:nvSpPr>
        <p:spPr>
          <a:xfrm>
            <a:off x="407368" y="3645024"/>
            <a:ext cx="5472608" cy="2808312"/>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ct val="20000"/>
              </a:spcBef>
              <a:spcAft>
                <a:spcPts val="0"/>
              </a:spcAft>
              <a:buClrTx/>
              <a:buSzTx/>
              <a:buFont typeface="Arial" pitchFamily="34" charset="0"/>
              <a:buNone/>
              <a:tabLst/>
              <a:defRPr/>
            </a:pPr>
            <a:r>
              <a:rPr kumimoji="0" lang="fr-FR" sz="2800" b="1" i="1" u="none" strike="noStrike" kern="1200" cap="none" spc="0" normalizeH="0" baseline="0" noProof="0" dirty="0">
                <a:ln>
                  <a:noFill/>
                </a:ln>
                <a:solidFill>
                  <a:srgbClr val="C00000"/>
                </a:solidFill>
                <a:effectLst/>
                <a:uLnTx/>
                <a:uFillTx/>
                <a:latin typeface="Calibri"/>
                <a:ea typeface="+mn-ea"/>
                <a:cs typeface="+mn-cs"/>
              </a:rPr>
              <a:t>Psaume 12 : 4, 6</a:t>
            </a:r>
            <a:endParaRPr kumimoji="0" lang="fr-FR" sz="2800" b="1" i="0" u="none" strike="noStrike" kern="1200" cap="none" spc="0" normalizeH="0" baseline="0" noProof="0" dirty="0">
              <a:ln>
                <a:noFill/>
              </a:ln>
              <a:solidFill>
                <a:srgbClr val="C00000"/>
              </a:solidFill>
              <a:effectLst/>
              <a:uLnTx/>
              <a:uFillTx/>
              <a:latin typeface="Calibri"/>
              <a:ea typeface="+mn-ea"/>
              <a:cs typeface="+mn-cs"/>
            </a:endParaRPr>
          </a:p>
          <a:p>
            <a:pPr marL="0" marR="0" lvl="0" indent="0" algn="just" defTabSz="914400" rtl="0" eaLnBrk="1" fontAlgn="auto" latinLnBrk="0" hangingPunct="1">
              <a:lnSpc>
                <a:spcPct val="9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a:ln>
                  <a:noFill/>
                </a:ln>
                <a:solidFill>
                  <a:prstClr val="black"/>
                </a:solidFill>
                <a:effectLst/>
                <a:uLnTx/>
                <a:uFillTx/>
                <a:latin typeface="Calibri"/>
                <a:ea typeface="+mn-ea"/>
                <a:cs typeface="+mn-cs"/>
              </a:rPr>
              <a:t>Regarde, réponds-moi, Seigneur, mon Dieu! donne la lumière à mes yeux, </a:t>
            </a:r>
            <a:r>
              <a:rPr kumimoji="0" lang="fr-FR" sz="2800" b="1" i="0" u="none" strike="noStrike" kern="1200" cap="none" spc="0" normalizeH="0" baseline="0" noProof="0" dirty="0" err="1">
                <a:ln>
                  <a:noFill/>
                </a:ln>
                <a:solidFill>
                  <a:prstClr val="black"/>
                </a:solidFill>
                <a:effectLst/>
                <a:uLnTx/>
                <a:uFillTx/>
                <a:latin typeface="Calibri"/>
                <a:ea typeface="+mn-ea"/>
                <a:cs typeface="+mn-cs"/>
              </a:rPr>
              <a:t>garde-moi</a:t>
            </a:r>
            <a:r>
              <a:rPr kumimoji="0" lang="fr-FR" sz="2800" b="1" i="0" u="none" strike="noStrike" kern="1200" cap="none" spc="0" normalizeH="0" baseline="0" noProof="0" dirty="0">
                <a:ln>
                  <a:noFill/>
                </a:ln>
                <a:solidFill>
                  <a:prstClr val="black"/>
                </a:solidFill>
                <a:effectLst/>
                <a:uLnTx/>
                <a:uFillTx/>
                <a:latin typeface="Calibri"/>
                <a:ea typeface="+mn-ea"/>
                <a:cs typeface="+mn-cs"/>
              </a:rPr>
              <a:t> du sommeil de la mort.</a:t>
            </a:r>
          </a:p>
          <a:p>
            <a:pPr marL="0" marR="0" lvl="0" indent="0" algn="just" defTabSz="914400" rtl="0" eaLnBrk="1" fontAlgn="auto" latinLnBrk="0" hangingPunct="1">
              <a:lnSpc>
                <a:spcPct val="9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a:ln>
                  <a:noFill/>
                </a:ln>
                <a:solidFill>
                  <a:prstClr val="black"/>
                </a:solidFill>
                <a:effectLst/>
                <a:uLnTx/>
                <a:uFillTx/>
                <a:latin typeface="Calibri"/>
                <a:ea typeface="+mn-ea"/>
                <a:cs typeface="+mn-cs"/>
              </a:rPr>
              <a:t>Moi, j’ai espéré en ta miséricorde que mon cœur ait la joie de ton salut, </a:t>
            </a:r>
            <a:r>
              <a:rPr kumimoji="0" lang="fr-FR" sz="2800" b="1" i="0" u="none" strike="noStrike" kern="1200" cap="none" spc="0" normalizeH="0" baseline="0" noProof="0" dirty="0">
                <a:ln>
                  <a:noFill/>
                </a:ln>
                <a:solidFill>
                  <a:srgbClr val="C00000"/>
                </a:solidFill>
                <a:effectLst/>
                <a:uLnTx/>
                <a:uFillTx/>
                <a:latin typeface="Calibri"/>
                <a:ea typeface="+mn-ea"/>
                <a:cs typeface="+mn-cs"/>
              </a:rPr>
              <a:t>Alléluia</a:t>
            </a:r>
          </a:p>
        </p:txBody>
      </p:sp>
    </p:spTree>
    <p:extLst>
      <p:ext uri="{BB962C8B-B14F-4D97-AF65-F5344CB8AC3E}">
        <p14:creationId xmlns:p14="http://schemas.microsoft.com/office/powerpoint/2010/main" val="425724168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5766216" cy="6041868"/>
          </a:xfrm>
        </p:spPr>
        <p:txBody>
          <a:bodyPr numCol="1" spcCol="72000" anchor="ctr">
            <a:noAutofit/>
          </a:bodyPr>
          <a:lstStyle/>
          <a:p>
            <a:pPr marL="0" indent="0" algn="just">
              <a:buNone/>
            </a:pPr>
            <a:r>
              <a:rPr lang="fr-FR" sz="3600" b="1" dirty="0">
                <a:latin typeface="Book Antiqua" panose="02040602050305030304" pitchFamily="18" charset="0"/>
              </a:rPr>
              <a:t>Que Dieu nous prenne en pitié et soit compatissant avec nous et nous rendes dignes d’écouter Son saint évangile. Lecture du saint évangile selon saint (…), que sa bénédiction soit avec nous tous,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610244" y="1351509"/>
            <a:ext cx="5159580" cy="4524315"/>
          </a:xfrm>
          <a:prstGeom prst="rect">
            <a:avLst/>
          </a:prstGeom>
        </p:spPr>
        <p:txBody>
          <a:bodyPr wrap="square" anchor="ctr" anchorCtr="0">
            <a:spAutoFit/>
          </a:bodyPr>
          <a:lstStyle/>
          <a:p>
            <a:pPr algn="just" rtl="1"/>
            <a:r>
              <a:rPr lang="ar-AE" sz="4800" b="1" dirty="0">
                <a:latin typeface="Book Antiqua" panose="02040602050305030304" pitchFamily="18" charset="0"/>
              </a:rPr>
              <a:t>اللهم </a:t>
            </a:r>
            <a:r>
              <a:rPr lang="ar-AE" sz="4800" b="1" dirty="0" err="1">
                <a:latin typeface="Book Antiqua" panose="02040602050305030304" pitchFamily="18" charset="0"/>
              </a:rPr>
              <a:t>تراءف</a:t>
            </a:r>
            <a:r>
              <a:rPr lang="ar-AE" sz="4800" b="1" dirty="0">
                <a:latin typeface="Book Antiqua" panose="02040602050305030304" pitchFamily="18" charset="0"/>
              </a:rPr>
              <a:t> علينا وارحمنا واجعلنا مستحقين لسماع إنجيلكَ المقدس فصلٌ من إنجيلِ معلمنا ... البشير بركاته علينا آمين</a:t>
            </a:r>
          </a:p>
        </p:txBody>
      </p:sp>
    </p:spTree>
    <p:extLst>
      <p:ext uri="{BB962C8B-B14F-4D97-AF65-F5344CB8AC3E}">
        <p14:creationId xmlns:p14="http://schemas.microsoft.com/office/powerpoint/2010/main" val="14838768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36794" y="548680"/>
            <a:ext cx="5759205" cy="5864152"/>
          </a:xfrm>
        </p:spPr>
        <p:txBody>
          <a:bodyPr>
            <a:normAutofit/>
          </a:bodyPr>
          <a:lstStyle/>
          <a:p>
            <a:pPr marL="0" indent="0" algn="ctr">
              <a:buNone/>
            </a:pPr>
            <a:r>
              <a:rPr lang="fr-FR" b="1" i="1" dirty="0">
                <a:solidFill>
                  <a:srgbClr val="C00000"/>
                </a:solidFill>
              </a:rPr>
              <a:t>Luc 13 : 31 - 35</a:t>
            </a:r>
            <a:endParaRPr lang="fr-FR" sz="2800" b="1" dirty="0">
              <a:solidFill>
                <a:srgbClr val="C00000"/>
              </a:solidFill>
            </a:endParaRPr>
          </a:p>
          <a:p>
            <a:pPr marL="0" indent="0" algn="just">
              <a:buNone/>
            </a:pPr>
            <a:r>
              <a:rPr lang="fr-FR" sz="2800" b="1" dirty="0"/>
              <a:t>A cet instant, quelques Pharisiens s'approchèrent et lui dirent: «</a:t>
            </a:r>
            <a:r>
              <a:rPr lang="fr-FR" sz="2800" b="1" dirty="0" err="1"/>
              <a:t>Va-t'en</a:t>
            </a:r>
            <a:r>
              <a:rPr lang="fr-FR" sz="2800" b="1" dirty="0"/>
              <a:t>, pars d'ici, car Hérode veut te faire mourir.» Il leur dit: «Allez dire à ce renard: Voici, je chasse les démons et j'accomplis des guérisons aujourd'hui et demain, et le troisième jour c'est fini. Mais il me faut poursuivre ma route aujourd'hui, demain et le jour suivant, car il n'est pas possible qu'un prophète périsse hors de Jérusalem.</a:t>
            </a:r>
          </a:p>
          <a:p>
            <a:pPr marL="0" indent="0" algn="just">
              <a:buNone/>
            </a:pPr>
            <a:endParaRPr lang="fr-FR" sz="2800" b="1" dirty="0"/>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lnSpcReduction="10000"/>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EG" sz="3600" b="1" i="1"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لوقا ١٣ : ٣١ – ٣٠</a:t>
            </a:r>
            <a:endParaRPr kumimoji="0" lang="fr-FR" sz="36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وفى ذلك اليوم جاء إليه قوم من الفريسيين وقالوا له: أخرج وأذهب من هنا، فإن </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هيرودس</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يريد قتلك. فقال لهم: أذهبوا وقولوا لهذا الثعلب، ها أنا أخرج الشياطين، وأتمم الشفاء اليوم وغداً، وفى اليوم الثالث أكمل.</a:t>
            </a:r>
            <a:r>
              <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ولكن ينبغى لى أن أقيم اليوم وغداً وفى اليوم الآتى أذهب. لأنه لا يهلك نبي خارج عن أورشليم.</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Troisième Heure de la veille du Mardi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الثالثة من ليلة الثلاثاء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80302238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Jérusalem, Jérusalem, toi qui tues les prophètes et lapides ceux qui te sont envoyés, combien de fois j'ai voulu rassembler tes enfants comme une poule rassemble sa couvée sous ses ailes, et vous n'avez pas voulu. Voici que votre maison va vous être laissée. Oui, je vous le dis, vous ne me verrez plus, jusqu'à ce qu'arrive le jour où vous direz : Béni soit celui qui vient au nom du Seigneur!»</a:t>
            </a:r>
            <a:endParaRPr lang="fr-FR" dirty="0"/>
          </a:p>
          <a:p>
            <a:pPr marL="0" indent="0" algn="just">
              <a:buNone/>
            </a:pPr>
            <a:r>
              <a:rPr lang="fr-FR" b="1" i="1" dirty="0">
                <a:solidFill>
                  <a:srgbClr val="C00000"/>
                </a:solidFill>
              </a:rPr>
              <a:t>Gloire à Dieu éternellement.</a:t>
            </a:r>
            <a:endParaRPr lang="fr-FR" b="1" dirty="0">
              <a:solidFill>
                <a:srgbClr val="C00000"/>
              </a:solidFill>
            </a:endParaRPr>
          </a:p>
          <a:p>
            <a:pPr marL="0" indent="0" algn="just">
              <a:buNone/>
            </a:pPr>
            <a:endParaRPr lang="fr-FR" dirty="0"/>
          </a:p>
          <a:p>
            <a:pPr marL="0" indent="0" algn="just">
              <a:buNone/>
            </a:pPr>
            <a:endParaRPr lang="fr-FR" dirty="0"/>
          </a:p>
          <a:p>
            <a:pPr marL="0" indent="0" algn="just">
              <a:buNone/>
            </a:pPr>
            <a:r>
              <a:rPr lang="fr-FR" dirty="0"/>
              <a:t> </a:t>
            </a:r>
          </a:p>
          <a:p>
            <a:pPr marL="0" indent="0" algn="just">
              <a:buNone/>
            </a:pPr>
            <a:endParaRPr lang="fr-FR" dirty="0"/>
          </a:p>
          <a:p>
            <a:pPr marL="0" indent="0" algn="just">
              <a:buNone/>
            </a:pPr>
            <a:endParaRPr lang="fr-FR" dirty="0"/>
          </a:p>
          <a:p>
            <a:pPr marL="0" indent="0" algn="just">
              <a:buNone/>
            </a:pPr>
            <a:r>
              <a:rPr lang="fr-FR" sz="2800" b="1" dirty="0"/>
              <a:t> </a:t>
            </a:r>
          </a:p>
          <a:p>
            <a:pPr marL="0" indent="0" algn="just">
              <a:buNone/>
            </a:pPr>
            <a:endParaRPr lang="fr-FR" sz="2800" b="1" dirty="0"/>
          </a:p>
        </p:txBody>
      </p:sp>
      <p:sp>
        <p:nvSpPr>
          <p:cNvPr id="4" name="Rectangle 3">
            <a:extLst>
              <a:ext uri="{FF2B5EF4-FFF2-40B4-BE49-F238E27FC236}">
                <a16:creationId xmlns:a16="http://schemas.microsoft.com/office/drawing/2014/main" id="{91243CA8-04CE-43A8-A980-AAAC9EEED9CA}"/>
              </a:ext>
            </a:extLst>
          </p:cNvPr>
          <p:cNvSpPr/>
          <p:nvPr/>
        </p:nvSpPr>
        <p:spPr>
          <a:xfrm>
            <a:off x="6197787" y="529803"/>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أورشليم يا أورشليم</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يا قاتلة الأنبياء وراجمه المرسلين إليها</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كم من مرة أردت أن أجمع ب</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ني</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ك كما يجمع الطائر فراخه تحت جناحيه</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فلم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تريدوا.</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هو</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ذا بيتكم يترك لكم خراباً و</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نى أقول لكم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نكم</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لا تروننى من ال</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آ</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ن</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حتى تقولوا</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مبارك الآتى ب</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سم الرب</a:t>
            </a:r>
            <a:r>
              <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a:t>
            </a: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r-FR"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1"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والمجد لله دائماً</a:t>
            </a:r>
            <a:r>
              <a:rPr kumimoji="0" lang="fr-FR" sz="3600" b="1" i="1" u="none" strike="noStrike" kern="1200" cap="none" spc="0" normalizeH="0" baseline="0" noProof="0" dirty="0">
                <a:ln>
                  <a:noFill/>
                </a:ln>
                <a:solidFill>
                  <a:srgbClr val="C00000"/>
                </a:solidFill>
                <a:effectLst/>
                <a:uLnTx/>
                <a:uFillTx/>
                <a:latin typeface="Calibri"/>
                <a:ea typeface="+mn-ea"/>
                <a:cs typeface="+mn-cs"/>
              </a:rPr>
              <a:t>.</a:t>
            </a:r>
            <a:endParaRPr kumimoji="0" lang="ar-SA" sz="3600" b="1" i="1" u="none" strike="noStrike" kern="1200" cap="none" spc="0" normalizeH="0" baseline="0" noProof="0" dirty="0">
              <a:ln>
                <a:noFill/>
              </a:ln>
              <a:solidFill>
                <a:srgbClr val="C00000"/>
              </a:solidFill>
              <a:effectLst/>
              <a:uLnTx/>
              <a:uFillTx/>
              <a:latin typeface="Calibri"/>
              <a:ea typeface="+mn-ea"/>
              <a:cs typeface="Arial" panose="020B0604020202020204" pitchFamily="34" charset="0"/>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Troisième Heure de la veille du Mardi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الثالثة من ليلة الثلاثاء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25798809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7DC675-7680-42CC-A00E-5749DEE5E413}"/>
              </a:ext>
            </a:extLst>
          </p:cNvPr>
          <p:cNvSpPr/>
          <p:nvPr/>
        </p:nvSpPr>
        <p:spPr>
          <a:xfrm>
            <a:off x="443372" y="3056626"/>
            <a:ext cx="11305256" cy="2160240"/>
          </a:xfrm>
          <a:prstGeom prst="rect">
            <a:avLst/>
          </a:prstGeom>
        </p:spPr>
        <p:txBody>
          <a:bodyPr vert="horz" lIns="91440" tIns="45720" rIns="91440" bIns="45720" rtlCol="0" anchor="ctr">
            <a:noAutofit/>
          </a:bodyPr>
          <a:lstStyle/>
          <a:p>
            <a:pPr algn="ctr"/>
            <a:r>
              <a:rPr lang="ar-EG" sz="7200" b="1" dirty="0">
                <a:solidFill>
                  <a:srgbClr val="C00000"/>
                </a:solidFill>
                <a:latin typeface="Times New Roman" panose="02020603050405020304" pitchFamily="18" charset="0"/>
              </a:rPr>
              <a:t>مقدمة الطرح</a:t>
            </a:r>
            <a:r>
              <a:rPr lang="ar-SA" sz="7200" b="1" dirty="0">
                <a:solidFill>
                  <a:srgbClr val="C00000"/>
                </a:solidFill>
                <a:latin typeface="Times New Roman" panose="02020603050405020304" pitchFamily="18" charset="0"/>
              </a:rPr>
              <a:t> </a:t>
            </a:r>
          </a:p>
        </p:txBody>
      </p:sp>
      <p:sp>
        <p:nvSpPr>
          <p:cNvPr id="7" name="Titre 1">
            <a:extLst>
              <a:ext uri="{FF2B5EF4-FFF2-40B4-BE49-F238E27FC236}">
                <a16:creationId xmlns:a16="http://schemas.microsoft.com/office/drawing/2014/main" id="{062BC627-B07B-444C-93A4-6D5B1A046B78}"/>
              </a:ext>
            </a:extLst>
          </p:cNvPr>
          <p:cNvSpPr txBox="1">
            <a:spLocks/>
          </p:cNvSpPr>
          <p:nvPr/>
        </p:nvSpPr>
        <p:spPr>
          <a:xfrm>
            <a:off x="443372" y="1270862"/>
            <a:ext cx="11305256" cy="17857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b="1" dirty="0">
                <a:solidFill>
                  <a:srgbClr val="C00000"/>
                </a:solidFill>
                <a:latin typeface="Castellar" panose="020A0402060406010301" pitchFamily="18" charset="0"/>
              </a:rPr>
              <a:t>Introduction du commentaire</a:t>
            </a:r>
          </a:p>
        </p:txBody>
      </p:sp>
      <p:sp>
        <p:nvSpPr>
          <p:cNvPr id="4" name="Rectangle 3">
            <a:hlinkClick r:id="rId3" action="ppaction://hlinksldjump"/>
            <a:extLst>
              <a:ext uri="{FF2B5EF4-FFF2-40B4-BE49-F238E27FC236}">
                <a16:creationId xmlns:a16="http://schemas.microsoft.com/office/drawing/2014/main" id="{31ADA209-0075-4739-B392-E900C74F892F}"/>
              </a:ext>
            </a:extLst>
          </p:cNvPr>
          <p:cNvSpPr/>
          <p:nvPr/>
        </p:nvSpPr>
        <p:spPr>
          <a:xfrm>
            <a:off x="9264352" y="5949280"/>
            <a:ext cx="2232248" cy="377815"/>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dirty="0">
                <a:ln w="0"/>
                <a:solidFill>
                  <a:schemeClr val="tx1"/>
                </a:solidFill>
                <a:effectLst>
                  <a:outerShdw blurRad="38100" dist="19050" dir="2700000" algn="tl" rotWithShape="0">
                    <a:schemeClr val="dk1">
                      <a:alpha val="40000"/>
                    </a:schemeClr>
                  </a:outerShdw>
                </a:effectLst>
                <a:latin typeface="Book Antiqua" panose="02040602050305030304" pitchFamily="18" charset="0"/>
              </a:rPr>
              <a:t>Vers 6ème </a:t>
            </a:r>
            <a:r>
              <a:rPr lang="nl-NL" dirty="0" err="1">
                <a:ln w="0"/>
                <a:solidFill>
                  <a:schemeClr val="tx1"/>
                </a:solidFill>
                <a:effectLst>
                  <a:outerShdw blurRad="38100" dist="19050" dir="2700000" algn="tl" rotWithShape="0">
                    <a:schemeClr val="dk1">
                      <a:alpha val="40000"/>
                    </a:schemeClr>
                  </a:outerShdw>
                </a:effectLst>
                <a:latin typeface="Book Antiqua" panose="02040602050305030304" pitchFamily="18" charset="0"/>
              </a:rPr>
              <a:t>heure</a:t>
            </a:r>
            <a:endParaRPr lang="fr-FR" dirty="0">
              <a:ln w="0"/>
              <a:solidFill>
                <a:schemeClr val="tx1"/>
              </a:solidFill>
              <a:effectLst>
                <a:outerShdw blurRad="38100" dist="19050" dir="2700000" algn="tl" rotWithShape="0">
                  <a:schemeClr val="dk1">
                    <a:alpha val="40000"/>
                  </a:schemeClr>
                </a:outerShdw>
              </a:effectLst>
              <a:latin typeface="Book Antiqua" panose="02040602050305030304" pitchFamily="18" charset="0"/>
            </a:endParaRPr>
          </a:p>
        </p:txBody>
      </p:sp>
    </p:spTree>
    <p:extLst>
      <p:ext uri="{BB962C8B-B14F-4D97-AF65-F5344CB8AC3E}">
        <p14:creationId xmlns:p14="http://schemas.microsoft.com/office/powerpoint/2010/main" val="19475623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fils de </a:t>
            </a:r>
            <a:r>
              <a:rPr lang="fr-FR" sz="2800" b="1" dirty="0" err="1"/>
              <a:t>Bérékya</a:t>
            </a:r>
            <a:r>
              <a:rPr lang="fr-FR" sz="2800" b="1" dirty="0"/>
              <a:t>, fils de </a:t>
            </a:r>
            <a:r>
              <a:rPr lang="fr-FR" sz="2800" b="1" dirty="0" err="1"/>
              <a:t>Iddo</a:t>
            </a:r>
            <a:r>
              <a:rPr lang="fr-FR" sz="2800" b="1" dirty="0"/>
              <a:t>, en ces termes : Le Seigneur s'est grandement irrité contre vos pères. Tu leur diras : Ainsi parle le Seigneur Sabaot. Revenez à moi - oracle du Seigneur Sabaot - et je reviendrai vers vous, dit le Seigneur Sabaot. Ne soyez pas comme vos pères à qui les prophètes du passé lancèrent cet appel : Ainsi parle le Seigneur Sabaot. Revenez donc de vos voies</a:t>
            </a:r>
            <a:r>
              <a:rPr lang="ar-EG" sz="2800" b="1" dirty="0"/>
              <a:t> </a:t>
            </a:r>
            <a:r>
              <a:rPr lang="fr-FR" sz="2800" b="1" dirty="0"/>
              <a:t>mauvaises</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ا</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بن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براشيا</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بن عدو النبى قائلاً</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قد غضب الرب على آبائكم قائلاً</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قل لهم هكذا ما يقوله الرب الضابط الكل</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رجعوا إلى</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وأنا أيضاً أرجع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ليكم</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قال الرب الضابط الكل. ولا تكونوا ك</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آ</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بائكم الذين خاطبهم الأنبياء الأولون قائلين</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هذا ما يقوله الرب الضابط الكل</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رجعوا عن طرقكم الرديئة</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الأولى من ليلة الثلاثاء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6" name="ZoneTexte 5">
            <a:extLst>
              <a:ext uri="{FF2B5EF4-FFF2-40B4-BE49-F238E27FC236}">
                <a16:creationId xmlns:a16="http://schemas.microsoft.com/office/drawing/2014/main" id="{4BF5418A-175A-4515-A17C-65C29EE09FD6}"/>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Veille du mardi Saint – 1</a:t>
            </a:r>
            <a:r>
              <a:rPr kumimoji="0" lang="fr-FR" sz="1600" b="1" i="1" u="none" strike="noStrike" kern="1200" cap="none" spc="0" normalizeH="0" baseline="30000" noProof="0" dirty="0">
                <a:ln>
                  <a:noFill/>
                </a:ln>
                <a:solidFill>
                  <a:prstClr val="white"/>
                </a:solidFill>
                <a:effectLst/>
                <a:uLnTx/>
                <a:uFillTx/>
                <a:latin typeface="Calibri"/>
                <a:ea typeface="+mn-ea"/>
                <a:cs typeface="+mn-cs"/>
              </a:rPr>
              <a:t>ère</a:t>
            </a:r>
            <a:r>
              <a:rPr kumimoji="0" lang="fr-FR" sz="1600" b="1" i="1" u="none" strike="noStrike" kern="1200" cap="none" spc="0" normalizeH="0" baseline="0" noProof="0" dirty="0">
                <a:ln>
                  <a:noFill/>
                </a:ln>
                <a:solidFill>
                  <a:prstClr val="white"/>
                </a:solidFill>
                <a:effectLst/>
                <a:uLnTx/>
                <a:uFillTx/>
                <a:latin typeface="Calibri"/>
                <a:ea typeface="+mn-ea"/>
                <a:cs typeface="+mn-cs"/>
              </a:rPr>
              <a:t> heure</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98030678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93402" y="654315"/>
            <a:ext cx="3682285" cy="5452374"/>
          </a:xfrm>
        </p:spPr>
        <p:txBody>
          <a:bodyPr numCol="1" spcCol="72000" anchor="ctr">
            <a:noAutofit/>
          </a:bodyPr>
          <a:lstStyle/>
          <a:p>
            <a:pPr marL="0" indent="0" algn="ctr">
              <a:buNone/>
            </a:pPr>
            <a:r>
              <a:rPr lang="fr-FR" sz="3600" b="1" dirty="0">
                <a:latin typeface="Book Antiqua" panose="02040602050305030304" pitchFamily="18" charset="0"/>
              </a:rPr>
              <a:t>Au nom de la Sainte Trinité</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consubstantielle</a:t>
            </a:r>
          </a:p>
          <a:p>
            <a:pPr marL="0" indent="0" algn="ctr">
              <a:buNone/>
            </a:pPr>
            <a:endParaRPr lang="fr-FR" sz="3600" b="1" dirty="0">
              <a:solidFill>
                <a:srgbClr val="C00000"/>
              </a:solidFill>
              <a:latin typeface="Book Antiqua" panose="02040602050305030304" pitchFamily="18" charset="0"/>
            </a:endParaRPr>
          </a:p>
          <a:p>
            <a:pPr marL="0" indent="0" algn="ctr">
              <a:buNone/>
            </a:pPr>
            <a:r>
              <a:rPr lang="fr-FR" sz="3600" b="1" dirty="0">
                <a:latin typeface="Book Antiqua" panose="02040602050305030304" pitchFamily="18" charset="0"/>
              </a:rPr>
              <a:t>le Père et le Fils</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et le Saint Esprit.</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66483" y="475085"/>
            <a:ext cx="3666705" cy="5909310"/>
          </a:xfrm>
          <a:prstGeom prst="rect">
            <a:avLst/>
          </a:prstGeom>
        </p:spPr>
        <p:txBody>
          <a:bodyPr wrap="square" anchor="ctr" anchorCtr="0">
            <a:spAutoFit/>
          </a:bodyPr>
          <a:lstStyle/>
          <a:p>
            <a:pPr algn="ctr" rtl="1"/>
            <a:r>
              <a:rPr lang="ar-AE" sz="5400" b="1" dirty="0">
                <a:latin typeface="Book Antiqua" panose="02040602050305030304" pitchFamily="18" charset="0"/>
              </a:rPr>
              <a:t>ب</a:t>
            </a:r>
            <a:r>
              <a:rPr lang="ar-EG" sz="5400" b="1" dirty="0">
                <a:latin typeface="Book Antiqua" panose="02040602050305030304" pitchFamily="18" charset="0"/>
              </a:rPr>
              <a:t>إ</a:t>
            </a:r>
            <a:r>
              <a:rPr lang="ar-AE" sz="5400" b="1" dirty="0">
                <a:latin typeface="Book Antiqua" panose="02040602050305030304" pitchFamily="18" charset="0"/>
              </a:rPr>
              <a:t>سم الثالوث</a:t>
            </a:r>
            <a:endParaRPr lang="fr-FR" sz="5400" b="1" dirty="0">
              <a:latin typeface="Book Antiqua" panose="02040602050305030304" pitchFamily="18" charset="0"/>
            </a:endParaRPr>
          </a:p>
          <a:p>
            <a:pPr algn="ctr" rtl="1"/>
            <a:r>
              <a:rPr lang="ar-AE" sz="5400" b="1" dirty="0">
                <a:latin typeface="Book Antiqua" panose="02040602050305030304" pitchFamily="18" charset="0"/>
              </a:rPr>
              <a:t> </a:t>
            </a:r>
            <a:endParaRPr lang="fr-FR" sz="5400" b="1" dirty="0">
              <a:latin typeface="Book Antiqua" panose="02040602050305030304" pitchFamily="18" charset="0"/>
            </a:endParaRPr>
          </a:p>
          <a:p>
            <a:pPr algn="ctr" rtl="1"/>
            <a:r>
              <a:rPr lang="ar-AE" sz="5400" b="1" dirty="0" err="1">
                <a:solidFill>
                  <a:srgbClr val="C00000"/>
                </a:solidFill>
                <a:latin typeface="Book Antiqua" panose="02040602050305030304" pitchFamily="18" charset="0"/>
              </a:rPr>
              <a:t>المساوى</a:t>
            </a:r>
            <a:endParaRPr lang="fr-FR" sz="5400" b="1" dirty="0">
              <a:solidFill>
                <a:srgbClr val="C00000"/>
              </a:solidFill>
              <a:latin typeface="Book Antiqua" panose="02040602050305030304" pitchFamily="18" charset="0"/>
            </a:endParaRPr>
          </a:p>
          <a:p>
            <a:pPr algn="ctr" rtl="1"/>
            <a:endParaRPr lang="fr-FR" sz="4800" b="1" dirty="0">
              <a:solidFill>
                <a:srgbClr val="C00000"/>
              </a:solidFill>
              <a:latin typeface="Book Antiqua" panose="02040602050305030304" pitchFamily="18" charset="0"/>
            </a:endParaRPr>
          </a:p>
          <a:p>
            <a:pPr algn="ctr" rtl="1"/>
            <a:r>
              <a:rPr lang="ar-AE" sz="5400" b="1" dirty="0">
                <a:latin typeface="Book Antiqua" panose="02040602050305030304" pitchFamily="18" charset="0"/>
              </a:rPr>
              <a:t>الآب </a:t>
            </a:r>
            <a:r>
              <a:rPr lang="ar-AE" sz="5400" b="1" dirty="0" err="1">
                <a:latin typeface="Book Antiqua" panose="02040602050305030304" pitchFamily="18" charset="0"/>
              </a:rPr>
              <a:t>والإبن</a:t>
            </a:r>
            <a:r>
              <a:rPr lang="ar-AE" sz="5400" b="1" dirty="0">
                <a:latin typeface="Book Antiqua" panose="02040602050305030304" pitchFamily="18" charset="0"/>
              </a:rPr>
              <a:t> </a:t>
            </a:r>
            <a:endParaRPr lang="fr-FR" sz="5400" b="1" dirty="0">
              <a:latin typeface="Book Antiqua" panose="02040602050305030304" pitchFamily="18" charset="0"/>
            </a:endParaRPr>
          </a:p>
          <a:p>
            <a:pPr algn="ctr" rtl="1"/>
            <a:endParaRPr lang="fr-FR" sz="5400" b="1" dirty="0">
              <a:solidFill>
                <a:srgbClr val="C00000"/>
              </a:solidFill>
              <a:latin typeface="Book Antiqua" panose="02040602050305030304" pitchFamily="18" charset="0"/>
            </a:endParaRPr>
          </a:p>
          <a:p>
            <a:pPr algn="ctr" rtl="1"/>
            <a:r>
              <a:rPr lang="ar-AE" sz="5400" b="1" dirty="0">
                <a:solidFill>
                  <a:srgbClr val="C00000"/>
                </a:solidFill>
                <a:latin typeface="Book Antiqua" panose="02040602050305030304" pitchFamily="18" charset="0"/>
              </a:rPr>
              <a:t>والروح القدس</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00403"/>
            <a:ext cx="4285760" cy="5847755"/>
          </a:xfrm>
          <a:prstGeom prst="rect">
            <a:avLst/>
          </a:prstGeom>
        </p:spPr>
        <p:txBody>
          <a:bodyPr wrap="square">
            <a:spAutoFit/>
          </a:bodyPr>
          <a:lstStyle/>
          <a:p>
            <a:pPr algn="ctr"/>
            <a:r>
              <a:rPr lang="fr-FR" sz="4000" b="1" dirty="0" err="1">
                <a:solidFill>
                  <a:srgbClr val="000000"/>
                </a:solidFill>
                <a:latin typeface="Avva_Marcos" panose="04020500000000000000" pitchFamily="82" charset="0"/>
              </a:rPr>
              <a:t>Q</a:t>
            </a:r>
            <a:r>
              <a:rPr lang="fr-FR" sz="4000" b="1" dirty="0" err="1">
                <a:solidFill>
                  <a:srgbClr val="000000"/>
                </a:solidFill>
                <a:latin typeface="CS Avva Shenouda" panose="020B7200000000000000" pitchFamily="34" charset="0"/>
              </a:rPr>
              <a:t>en</a:t>
            </a:r>
            <a:r>
              <a:rPr lang="fr-FR" sz="4000" b="1" dirty="0">
                <a:solidFill>
                  <a:srgbClr val="000000"/>
                </a:solidFill>
                <a:latin typeface="CS Avva Shenouda" panose="020B7200000000000000" pitchFamily="34" charset="0"/>
              </a:rPr>
              <a:t> `</a:t>
            </a:r>
            <a:r>
              <a:rPr lang="fr-FR" sz="4000" b="1" dirty="0" err="1">
                <a:solidFill>
                  <a:srgbClr val="000000"/>
                </a:solidFill>
                <a:latin typeface="CS Avva Shenouda" panose="020B7200000000000000" pitchFamily="34" charset="0"/>
              </a:rPr>
              <a:t>vran</a:t>
            </a:r>
            <a:r>
              <a:rPr lang="fr-FR" sz="4000" b="1" dirty="0">
                <a:solidFill>
                  <a:srgbClr val="000000"/>
                </a:solidFill>
                <a:latin typeface="CS Avva Shenouda" panose="020B7200000000000000" pitchFamily="34" charset="0"/>
              </a:rPr>
              <a:t> `n]`triac</a:t>
            </a:r>
          </a:p>
          <a:p>
            <a:pPr algn="ctr"/>
            <a:endParaRPr lang="fr-FR" sz="4000" b="1" dirty="0">
              <a:solidFill>
                <a:srgbClr val="000000"/>
              </a:solidFill>
              <a:latin typeface="CS Avva Shenouda" panose="020B7200000000000000" pitchFamily="34" charset="0"/>
            </a:endParaRPr>
          </a:p>
          <a:p>
            <a:pPr algn="ctr"/>
            <a:r>
              <a:rPr lang="fr-FR" sz="4000" b="1" dirty="0">
                <a:solidFill>
                  <a:srgbClr val="000000"/>
                </a:solidFill>
                <a:latin typeface="CS Avva Shenouda" panose="020B7200000000000000" pitchFamily="34" charset="0"/>
              </a:rPr>
              <a:t> </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noumooucioc</a:t>
            </a:r>
            <a:endParaRPr lang="fr-FR" sz="4000" b="1" dirty="0">
              <a:solidFill>
                <a:srgbClr val="000000"/>
              </a:solidFill>
              <a:latin typeface="CS Avva Shenouda" panose="020B7200000000000000" pitchFamily="34" charset="0"/>
            </a:endParaRPr>
          </a:p>
          <a:p>
            <a:pPr algn="ctr"/>
            <a:endParaRPr lang="fr-FR" sz="4000" b="1" dirty="0">
              <a:solidFill>
                <a:srgbClr val="000000"/>
              </a:solidFill>
              <a:latin typeface="CS Avva Shenouda" panose="020B7200000000000000" pitchFamily="34" charset="0"/>
            </a:endParaRPr>
          </a:p>
          <a:p>
            <a:pPr algn="ctr"/>
            <a:r>
              <a:rPr lang="fr-FR" sz="4000" b="1" dirty="0">
                <a:solidFill>
                  <a:srgbClr val="000000"/>
                </a:solidFill>
                <a:latin typeface="CS Avva Shenouda" panose="020B7200000000000000" pitchFamily="34" charset="0"/>
              </a:rPr>
              <a:t> `</a:t>
            </a:r>
            <a:r>
              <a:rPr lang="fr-FR" sz="4000" b="1" dirty="0" err="1">
                <a:solidFill>
                  <a:srgbClr val="000000"/>
                </a:solidFill>
                <a:latin typeface="CS Avva Shenouda" panose="020B7200000000000000" pitchFamily="34" charset="0"/>
              </a:rPr>
              <a:t>Viwt</a:t>
            </a:r>
            <a:r>
              <a:rPr lang="fr-FR" sz="4000" b="1" dirty="0">
                <a:solidFill>
                  <a:srgbClr val="000000"/>
                </a:solidFill>
                <a:latin typeface="CS Avva Shenouda" panose="020B7200000000000000" pitchFamily="34" charset="0"/>
              </a:rPr>
              <a:t> nem ` </a:t>
            </a:r>
            <a:r>
              <a:rPr lang="fr-FR" sz="4000" b="1" dirty="0" err="1">
                <a:solidFill>
                  <a:srgbClr val="000000"/>
                </a:solidFill>
                <a:latin typeface="CS Avva Shenouda" panose="020B7200000000000000" pitchFamily="34" charset="0"/>
              </a:rPr>
              <a:t>Psyri</a:t>
            </a:r>
            <a:endParaRPr lang="fr-FR" sz="4000" b="1" dirty="0">
              <a:solidFill>
                <a:srgbClr val="000000"/>
              </a:solidFill>
              <a:latin typeface="CS Avva Shenouda" panose="020B7200000000000000" pitchFamily="34" charset="0"/>
            </a:endParaRPr>
          </a:p>
          <a:p>
            <a:pPr algn="ctr"/>
            <a:endParaRPr lang="fr-FR" sz="4000" b="1" dirty="0">
              <a:solidFill>
                <a:srgbClr val="000000"/>
              </a:solidFill>
              <a:latin typeface="CS Avva Shenouda" panose="020B7200000000000000" pitchFamily="34" charset="0"/>
            </a:endParaRPr>
          </a:p>
          <a:p>
            <a:pPr algn="ctr"/>
            <a:r>
              <a:rPr lang="fr-FR" sz="4000" b="1" dirty="0">
                <a:solidFill>
                  <a:srgbClr val="000000"/>
                </a:solidFill>
                <a:latin typeface="CS Avva Shenouda" panose="020B7200000000000000" pitchFamily="34" charset="0"/>
              </a:rPr>
              <a:t> </a:t>
            </a:r>
            <a:r>
              <a:rPr lang="fr-FR" sz="4000" b="1" dirty="0">
                <a:solidFill>
                  <a:srgbClr val="C00000"/>
                </a:solidFill>
                <a:latin typeface="CS Avva Shenouda" panose="020B7200000000000000" pitchFamily="34" charset="0"/>
              </a:rPr>
              <a:t>nem </a:t>
            </a:r>
            <a:r>
              <a:rPr lang="fr-FR" sz="4000" b="1" dirty="0" err="1">
                <a:solidFill>
                  <a:srgbClr val="C00000"/>
                </a:solidFill>
                <a:latin typeface="CS Avva Shenouda" panose="020B7200000000000000" pitchFamily="34" charset="0"/>
              </a:rPr>
              <a:t>Pipneuma</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e;ouab</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96903120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20832" y="654315"/>
            <a:ext cx="3682285" cy="5452374"/>
          </a:xfrm>
        </p:spPr>
        <p:txBody>
          <a:bodyPr numCol="1" spcCol="72000" anchor="ctr">
            <a:noAutofit/>
          </a:bodyPr>
          <a:lstStyle/>
          <a:p>
            <a:pPr marL="0" indent="0" algn="ctr">
              <a:buNone/>
            </a:pPr>
            <a:r>
              <a:rPr lang="fr-FR" sz="3600" b="1" dirty="0">
                <a:latin typeface="Book Antiqua" panose="02040602050305030304" pitchFamily="18" charset="0"/>
              </a:rPr>
              <a:t>Salut à toi Marie</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la belle colombe</a:t>
            </a:r>
          </a:p>
          <a:p>
            <a:pPr marL="0" indent="0" algn="ctr">
              <a:buNone/>
            </a:pPr>
            <a:endParaRPr lang="fr-FR" sz="3600" b="1" dirty="0">
              <a:solidFill>
                <a:srgbClr val="C00000"/>
              </a:solidFill>
              <a:latin typeface="Book Antiqua" panose="02040602050305030304" pitchFamily="18" charset="0"/>
            </a:endParaRPr>
          </a:p>
          <a:p>
            <a:pPr marL="0" indent="0" algn="ctr">
              <a:buNone/>
            </a:pPr>
            <a:r>
              <a:rPr lang="fr-FR" sz="3600" b="1" dirty="0">
                <a:latin typeface="Book Antiqua" panose="02040602050305030304" pitchFamily="18" charset="0"/>
              </a:rPr>
              <a:t>qui a enfanté pour nous</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Dieu le Verbe.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740195"/>
            <a:ext cx="3666705" cy="5262979"/>
          </a:xfrm>
          <a:prstGeom prst="rect">
            <a:avLst/>
          </a:prstGeom>
        </p:spPr>
        <p:txBody>
          <a:bodyPr wrap="square" anchor="ctr" anchorCtr="0">
            <a:spAutoFit/>
          </a:bodyPr>
          <a:lstStyle/>
          <a:p>
            <a:pPr algn="ctr" rtl="1"/>
            <a:r>
              <a:rPr lang="ar-AE" sz="4800" b="1" dirty="0">
                <a:latin typeface="Book Antiqua" panose="02040602050305030304" pitchFamily="18" charset="0"/>
              </a:rPr>
              <a:t>السلام لك يا مريم</a:t>
            </a:r>
            <a:endParaRPr lang="fr-FR" sz="4800" b="1" dirty="0">
              <a:latin typeface="Book Antiqua" panose="02040602050305030304" pitchFamily="18" charset="0"/>
            </a:endParaRPr>
          </a:p>
          <a:p>
            <a:pPr algn="ctr" rtl="1"/>
            <a:endParaRPr lang="fr-FR" sz="4800" b="1" dirty="0">
              <a:latin typeface="Book Antiqua" panose="02040602050305030304" pitchFamily="18" charset="0"/>
            </a:endParaRPr>
          </a:p>
          <a:p>
            <a:pPr algn="ctr" rtl="1"/>
            <a:r>
              <a:rPr lang="ar-AE" sz="4800" b="1" dirty="0">
                <a:solidFill>
                  <a:srgbClr val="C00000"/>
                </a:solidFill>
                <a:latin typeface="Book Antiqua" panose="02040602050305030304" pitchFamily="18" charset="0"/>
              </a:rPr>
              <a:t>الحمامة الحسنة</a:t>
            </a:r>
            <a:endParaRPr lang="fr-FR" sz="4800" b="1" dirty="0">
              <a:solidFill>
                <a:srgbClr val="C00000"/>
              </a:solidFill>
              <a:latin typeface="Book Antiqua" panose="02040602050305030304" pitchFamily="18" charset="0"/>
            </a:endParaRPr>
          </a:p>
          <a:p>
            <a:pPr algn="ctr" rtl="1"/>
            <a:endParaRPr lang="fr-FR" sz="4800" b="1" dirty="0">
              <a:latin typeface="Book Antiqua" panose="02040602050305030304" pitchFamily="18" charset="0"/>
            </a:endParaRPr>
          </a:p>
          <a:p>
            <a:pPr algn="ctr" rtl="1"/>
            <a:r>
              <a:rPr lang="ar-AE" sz="4800" b="1" dirty="0" err="1">
                <a:latin typeface="Book Antiqua" panose="02040602050305030304" pitchFamily="18" charset="0"/>
              </a:rPr>
              <a:t>التى</a:t>
            </a:r>
            <a:r>
              <a:rPr lang="ar-AE" sz="4800" b="1" dirty="0">
                <a:latin typeface="Book Antiqua" panose="02040602050305030304" pitchFamily="18" charset="0"/>
              </a:rPr>
              <a:t> ولدت لنا</a:t>
            </a:r>
            <a:endParaRPr lang="fr-FR" sz="4800" b="1" dirty="0">
              <a:latin typeface="Book Antiqua" panose="02040602050305030304" pitchFamily="18" charset="0"/>
            </a:endParaRPr>
          </a:p>
          <a:p>
            <a:pPr algn="ctr" rtl="1"/>
            <a:endParaRPr lang="fr-FR" sz="4800" b="1" dirty="0">
              <a:latin typeface="Book Antiqua" panose="02040602050305030304" pitchFamily="18" charset="0"/>
            </a:endParaRPr>
          </a:p>
          <a:p>
            <a:pPr algn="ctr" rtl="1"/>
            <a:r>
              <a:rPr lang="ar-AE" sz="4800" b="1" dirty="0">
                <a:latin typeface="Book Antiqua" panose="02040602050305030304" pitchFamily="18" charset="0"/>
              </a:rPr>
              <a:t> </a:t>
            </a:r>
            <a:r>
              <a:rPr lang="ar-AE" sz="4800" b="1" dirty="0">
                <a:solidFill>
                  <a:srgbClr val="C00000"/>
                </a:solidFill>
                <a:latin typeface="Book Antiqua" panose="02040602050305030304" pitchFamily="18" charset="0"/>
              </a:rPr>
              <a:t>الله الكلمة</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29431"/>
            <a:ext cx="4091048" cy="5632311"/>
          </a:xfrm>
          <a:prstGeom prst="rect">
            <a:avLst/>
          </a:prstGeom>
        </p:spPr>
        <p:txBody>
          <a:bodyPr wrap="square">
            <a:spAutoFit/>
          </a:bodyPr>
          <a:lstStyle/>
          <a:p>
            <a:pPr algn="ctr"/>
            <a:r>
              <a:rPr lang="fr-FR" sz="4000" b="1" dirty="0">
                <a:latin typeface="CS Avva Shenouda" panose="020B7200000000000000" pitchFamily="34" charset="0"/>
              </a:rPr>
              <a:t>&lt;</a:t>
            </a:r>
            <a:r>
              <a:rPr lang="fr-FR" sz="4000" b="1" dirty="0" err="1">
                <a:latin typeface="CS Avva Shenouda" panose="020B7200000000000000" pitchFamily="34" charset="0"/>
              </a:rPr>
              <a:t>ere</a:t>
            </a:r>
            <a:r>
              <a:rPr lang="fr-FR" sz="4000" b="1" dirty="0">
                <a:latin typeface="CS Avva Shenouda" panose="020B7200000000000000" pitchFamily="34" charset="0"/>
              </a:rPr>
              <a:t> ne </a:t>
            </a:r>
            <a:r>
              <a:rPr lang="fr-FR" sz="4000" b="1" dirty="0" err="1">
                <a:latin typeface="CS Avva Shenouda" panose="020B7200000000000000" pitchFamily="34" charset="0"/>
              </a:rPr>
              <a:t>Mari`a</a:t>
            </a:r>
            <a:endParaRPr lang="fr-FR" sz="4000" b="1" dirty="0">
              <a:latin typeface="CS Avva Shenouda" panose="020B7200000000000000" pitchFamily="34" charset="0"/>
            </a:endParaRPr>
          </a:p>
          <a:p>
            <a:pPr algn="ctr"/>
            <a:endParaRPr lang="fr-FR" sz="4000" b="1" dirty="0">
              <a:latin typeface="CS Avva Shenouda" panose="020B7200000000000000" pitchFamily="34" charset="0"/>
            </a:endParaRPr>
          </a:p>
          <a:p>
            <a:pPr algn="ct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rompi</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e;necwc</a:t>
            </a:r>
            <a:endParaRPr lang="fr-FR" sz="4000" b="1" dirty="0">
              <a:solidFill>
                <a:srgbClr val="C00000"/>
              </a:solidFill>
              <a:latin typeface="CS Avva Shenouda" panose="020B7200000000000000" pitchFamily="34" charset="0"/>
            </a:endParaRPr>
          </a:p>
          <a:p>
            <a:pPr algn="ctr"/>
            <a:endParaRPr lang="fr-FR" sz="4000" b="1" dirty="0">
              <a:solidFill>
                <a:srgbClr val="C00000"/>
              </a:solidFill>
              <a:latin typeface="CS Avva Shenouda" panose="020B7200000000000000" pitchFamily="34" charset="0"/>
            </a:endParaRPr>
          </a:p>
          <a:p>
            <a:pPr algn="ctr"/>
            <a:r>
              <a:rPr lang="fr-FR" sz="4000" b="1" dirty="0">
                <a:latin typeface="CS Avva Shenouda" panose="020B7200000000000000" pitchFamily="34" charset="0"/>
              </a:rPr>
              <a:t> ;y`</a:t>
            </a:r>
            <a:r>
              <a:rPr lang="fr-FR" sz="4000" b="1" dirty="0" err="1">
                <a:latin typeface="CS Avva Shenouda" panose="020B7200000000000000" pitchFamily="34" charset="0"/>
              </a:rPr>
              <a:t>etacmici</a:t>
            </a:r>
            <a:r>
              <a:rPr lang="fr-FR" sz="4000" b="1" dirty="0">
                <a:latin typeface="CS Avva Shenouda" panose="020B7200000000000000" pitchFamily="34" charset="0"/>
              </a:rPr>
              <a:t> nan</a:t>
            </a:r>
          </a:p>
          <a:p>
            <a:pPr algn="ctr"/>
            <a:endParaRPr lang="fr-FR" sz="4000" b="1" dirty="0">
              <a:latin typeface="CS Avva Shenouda" panose="020B7200000000000000" pitchFamily="34" charset="0"/>
            </a:endParaRPr>
          </a:p>
          <a:p>
            <a:pPr algn="ctr"/>
            <a:r>
              <a:rPr lang="fr-FR" sz="4000" b="1" dirty="0">
                <a:solidFill>
                  <a:srgbClr val="C00000"/>
                </a:solidFill>
                <a:latin typeface="CS Avva Shenouda" panose="020B7200000000000000" pitchFamily="34" charset="0"/>
              </a:rPr>
              <a:t>`m`</a:t>
            </a:r>
            <a:r>
              <a:rPr lang="fr-FR" sz="4000" b="1" dirty="0" err="1">
                <a:solidFill>
                  <a:srgbClr val="C00000"/>
                </a:solidFill>
                <a:latin typeface="CS Avva Shenouda" panose="020B7200000000000000" pitchFamily="34" charset="0"/>
              </a:rPr>
              <a:t>Vnou</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Pilogoc</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120126259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rmAutofit fontScale="92500" lnSpcReduction="10000"/>
          </a:bodyPr>
          <a:lstStyle/>
          <a:p>
            <a:pPr marL="0" indent="0" algn="ctr">
              <a:buNone/>
            </a:pPr>
            <a:r>
              <a:rPr lang="fr-FR" sz="2800" b="1" i="1" dirty="0">
                <a:solidFill>
                  <a:srgbClr val="C00000"/>
                </a:solidFill>
              </a:rPr>
              <a:t>Commentaire</a:t>
            </a:r>
            <a:endParaRPr lang="fr-FR" sz="2800" b="1" dirty="0">
              <a:solidFill>
                <a:srgbClr val="C00000"/>
              </a:solidFill>
            </a:endParaRPr>
          </a:p>
          <a:p>
            <a:pPr marL="0" indent="0" algn="just">
              <a:buNone/>
            </a:pPr>
            <a:r>
              <a:rPr lang="fr-FR" sz="2800" b="1" dirty="0"/>
              <a:t>En ce jour-là quelques-uns vinrent et l’informèrent sur les intentions du roi Hérode en disant: «Maître, va-t’en, pars d’ici: Hérode veut Te faire mourir.» Il répliqua en disant à celui qui lui avait dit cela: «Va dire à ce mauvais renard que je vais accomplir les guérisons aujourd’hui, demain et le jour suivant. En effet, il est écrit qu’il n’est pas possible qu’un prophète meure en dehors de Jérusalem. Jérusalem, Jérusalem, toi qui tues les prophètes, toi qui lapides ceux qui te sont envoyés,</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lnSpcReduction="10000"/>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طــرح</a:t>
            </a:r>
            <a:endParaRPr kumimoji="0" 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فى ذلك اليوم وافاه قوم وأخبروه عن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هيرودس</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الملك قائلين</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يا معلم أخرج من ههنا فإن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هيرودس</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المارق يريد قتلك</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فأجاب وقال للذى قال له</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مض وقل لهذا الثعلب الشرير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نى أكمل شفاء كثيرين اليوم وغداً وفى اليوم الآتى</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فقد كتب أنه لا يهلك نبي خارجاً عن أورشليم. يا أورشليم يا أورشليم</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يا قاتلة الأنبياء وراجمة المرسلين.</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Troisième Heure de la veille du Mardi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الثالثة من ليلة الثلاثاء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07655936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combien de fois j’ai voulu rassembler tes enfants et vous n’avez pas voulu! Maintenant, J’abandonne votre Temple entre vos mains pour toutes les générations. Je vous le déclare, vous qui m’entendez : vous ne me verrez plus jusqu’au jour où vous direz en chœur: Béni soit celui qui vient au nom du Seigneur Dieu!»</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كم من مرة أردت أن أجمع بنيك فلم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تريدى</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هوذا</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أترك لكم بيتكم خراباً إلى كل الأجيال. أقول لكم أيها الذين تسمعوننى</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أنكم لا تروننى منذ هذا اليوم حتى تقولوا كلكم من فم واحد</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مبارك الآتى ب</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سم الرب الإله.</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Troisième Heure de la veille du Mardi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الثالثة من ليلة الثلاثاء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72289265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2800" b="1" i="1" dirty="0">
                <a:solidFill>
                  <a:srgbClr val="C00000"/>
                </a:solidFill>
              </a:rPr>
              <a:t>Réponds du commentaire</a:t>
            </a:r>
          </a:p>
          <a:p>
            <a:pPr marL="0" indent="0" algn="ctr">
              <a:buNone/>
            </a:pPr>
            <a:endParaRPr lang="fr-FR" sz="2800" b="1" dirty="0">
              <a:solidFill>
                <a:srgbClr val="C00000"/>
              </a:solidFill>
            </a:endParaRPr>
          </a:p>
          <a:p>
            <a:pPr marL="0" indent="0" algn="ctr">
              <a:buNone/>
            </a:pPr>
            <a:r>
              <a:rPr lang="fr-FR" sz="2800" b="1" dirty="0"/>
              <a:t>Le Christ notre Sauveur </a:t>
            </a:r>
          </a:p>
          <a:p>
            <a:pPr marL="0" indent="0" algn="ctr">
              <a:buNone/>
            </a:pPr>
            <a:r>
              <a:rPr lang="fr-FR" sz="2800" b="1" dirty="0"/>
              <a:t>est venu et a souffert pour nous </a:t>
            </a:r>
          </a:p>
          <a:p>
            <a:pPr marL="0" indent="0" algn="ctr">
              <a:buNone/>
            </a:pPr>
            <a:r>
              <a:rPr lang="fr-FR" sz="2800" b="1" dirty="0"/>
              <a:t>afin que par Sa Passion Il nous sauve.</a:t>
            </a:r>
          </a:p>
          <a:p>
            <a:pPr marL="0" indent="0" algn="ctr">
              <a:buNone/>
            </a:pPr>
            <a:endParaRPr lang="fr-FR" sz="2800" b="1" dirty="0"/>
          </a:p>
          <a:p>
            <a:pPr marL="0" indent="0" algn="ctr">
              <a:buNone/>
            </a:pPr>
            <a:r>
              <a:rPr lang="fr-FR" sz="2800" b="1" dirty="0"/>
              <a:t>Glorifions-Le et exaltons son Nom car il a eu pitié de nous selon Sa grande miséricorde.</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ar-SA"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مرد</a:t>
            </a:r>
            <a:endParaRPr kumimoji="0" 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المسيح مخلصنا </a:t>
            </a: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جاء وتألم</a:t>
            </a:r>
            <a:r>
              <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عنا </a:t>
            </a: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لكي ب</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آ</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لامه يخلصنا </a:t>
            </a: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فلنمجده ونرفع </a:t>
            </a:r>
            <a:r>
              <a:rPr kumimoji="0" lang="ar-EG" sz="3600" b="1" i="0" u="none" strike="noStrike" kern="1200" cap="none" spc="0" normalizeH="0" baseline="0" noProof="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a:ln>
                  <a:noFill/>
                </a:ln>
                <a:solidFill>
                  <a:prstClr val="black"/>
                </a:solidFill>
                <a:effectLst/>
                <a:uLnTx/>
                <a:uFillTx/>
                <a:latin typeface="Times New Roman" panose="02020603050405020304" pitchFamily="18" charset="0"/>
                <a:ea typeface="+mn-ea"/>
                <a:cs typeface="Arial" panose="020B0604020202020204" pitchFamily="34" charset="0"/>
              </a:rPr>
              <a:t>سمه</a:t>
            </a: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لأنه صنع معنا رحمة كعظيم رحمته</a:t>
            </a:r>
          </a:p>
        </p:txBody>
      </p:sp>
      <p:sp>
        <p:nvSpPr>
          <p:cNvPr id="6" name="Rectangle 5">
            <a:hlinkClick r:id="rId3" action="ppaction://hlinksldjump"/>
            <a:extLst>
              <a:ext uri="{FF2B5EF4-FFF2-40B4-BE49-F238E27FC236}">
                <a16:creationId xmlns:a16="http://schemas.microsoft.com/office/drawing/2014/main" id="{E9245216-DE08-4A60-B9CB-48FEC2290D24}"/>
              </a:ext>
            </a:extLst>
          </p:cNvPr>
          <p:cNvSpPr/>
          <p:nvPr/>
        </p:nvSpPr>
        <p:spPr>
          <a:xfrm>
            <a:off x="3758580" y="6131573"/>
            <a:ext cx="5078188" cy="325391"/>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dirty="0">
                <a:ln w="0"/>
                <a:solidFill>
                  <a:schemeClr val="tx1"/>
                </a:solidFill>
                <a:effectLst>
                  <a:outerShdw blurRad="38100" dist="19050" dir="2700000" algn="tl" rotWithShape="0">
                    <a:schemeClr val="dk1">
                      <a:alpha val="40000"/>
                    </a:schemeClr>
                  </a:outerShdw>
                </a:effectLst>
                <a:latin typeface="Book Antiqua" panose="02040602050305030304" pitchFamily="18" charset="0"/>
              </a:rPr>
              <a:t>Vers </a:t>
            </a:r>
            <a:r>
              <a:rPr lang="nl-NL" dirty="0" err="1">
                <a:ln w="0"/>
                <a:solidFill>
                  <a:schemeClr val="tx1"/>
                </a:solidFill>
                <a:effectLst>
                  <a:outerShdw blurRad="38100" dist="19050" dir="2700000" algn="tl" rotWithShape="0">
                    <a:schemeClr val="dk1">
                      <a:alpha val="40000"/>
                    </a:schemeClr>
                  </a:outerShdw>
                </a:effectLst>
                <a:latin typeface="Book Antiqua" panose="02040602050305030304" pitchFamily="18" charset="0"/>
              </a:rPr>
              <a:t>commentaire</a:t>
            </a:r>
            <a:r>
              <a:rPr lang="nl-NL" dirty="0">
                <a:ln w="0"/>
                <a:solidFill>
                  <a:schemeClr val="tx1"/>
                </a:solidFill>
                <a:effectLst>
                  <a:outerShdw blurRad="38100" dist="19050" dir="2700000" algn="tl" rotWithShape="0">
                    <a:schemeClr val="dk1">
                      <a:alpha val="40000"/>
                    </a:schemeClr>
                  </a:outerShdw>
                </a:effectLst>
                <a:latin typeface="Book Antiqua" panose="02040602050305030304" pitchFamily="18" charset="0"/>
              </a:rPr>
              <a:t> de la 6ème </a:t>
            </a:r>
            <a:r>
              <a:rPr lang="nl-NL" dirty="0" err="1">
                <a:ln w="0"/>
                <a:solidFill>
                  <a:schemeClr val="tx1"/>
                </a:solidFill>
                <a:effectLst>
                  <a:outerShdw blurRad="38100" dist="19050" dir="2700000" algn="tl" rotWithShape="0">
                    <a:schemeClr val="dk1">
                      <a:alpha val="40000"/>
                    </a:schemeClr>
                  </a:outerShdw>
                </a:effectLst>
                <a:latin typeface="Book Antiqua" panose="02040602050305030304" pitchFamily="18" charset="0"/>
              </a:rPr>
              <a:t>heure</a:t>
            </a:r>
            <a:endParaRPr lang="fr-FR" dirty="0">
              <a:ln w="0"/>
              <a:solidFill>
                <a:schemeClr val="tx1"/>
              </a:solidFill>
              <a:effectLst>
                <a:outerShdw blurRad="38100" dist="19050" dir="2700000" algn="tl" rotWithShape="0">
                  <a:schemeClr val="dk1">
                    <a:alpha val="40000"/>
                  </a:schemeClr>
                </a:outerShdw>
              </a:effectLst>
              <a:latin typeface="Book Antiqua" panose="02040602050305030304" pitchFamily="18" charset="0"/>
            </a:endParaRPr>
          </a:p>
        </p:txBody>
      </p:sp>
    </p:spTree>
    <p:extLst>
      <p:ext uri="{BB962C8B-B14F-4D97-AF65-F5344CB8AC3E}">
        <p14:creationId xmlns:p14="http://schemas.microsoft.com/office/powerpoint/2010/main" val="105055965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20832" y="654315"/>
            <a:ext cx="3682285" cy="5452374"/>
          </a:xfrm>
        </p:spPr>
        <p:txBody>
          <a:bodyPr numCol="1" spcCol="72000" anchor="ctr">
            <a:noAutofit/>
          </a:bodyPr>
          <a:lstStyle/>
          <a:p>
            <a:pPr marL="0" indent="0" algn="ctr">
              <a:spcBef>
                <a:spcPts val="0"/>
              </a:spcBef>
              <a:buNone/>
            </a:pPr>
            <a:r>
              <a:rPr lang="fr-FR" sz="3600" b="1" dirty="0">
                <a:latin typeface="Book Antiqua" panose="02040602050305030304" pitchFamily="18" charset="0"/>
              </a:rPr>
              <a:t>Le Christ notre Sauveur</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est venu et a souffert</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latin typeface="Book Antiqua" panose="02040602050305030304" pitchFamily="18" charset="0"/>
              </a:rPr>
              <a:t>afin que par Sa Passion</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Il nous sauve.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547654"/>
            <a:ext cx="3666705" cy="5909310"/>
          </a:xfrm>
          <a:prstGeom prst="rect">
            <a:avLst/>
          </a:prstGeom>
        </p:spPr>
        <p:txBody>
          <a:bodyPr wrap="square" anchor="ctr" anchorCtr="0">
            <a:spAutoFit/>
          </a:bodyPr>
          <a:lstStyle/>
          <a:p>
            <a:pPr algn="ctr" rtl="1"/>
            <a:r>
              <a:rPr lang="ar-AE" sz="5400" b="1" dirty="0">
                <a:latin typeface="Book Antiqua" panose="02040602050305030304" pitchFamily="18" charset="0"/>
              </a:rPr>
              <a:t>المسيح مخلصنا</a:t>
            </a:r>
            <a:endParaRPr lang="fr-FR" sz="5400" b="1" dirty="0">
              <a:latin typeface="Book Antiqua" panose="02040602050305030304" pitchFamily="18" charset="0"/>
            </a:endParaRPr>
          </a:p>
          <a:p>
            <a:pPr algn="ctr" rtl="1"/>
            <a:endParaRPr lang="fr-FR" sz="54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جاء وتألم عنا</a:t>
            </a:r>
            <a:endParaRPr lang="fr-FR" sz="5400" b="1" dirty="0">
              <a:solidFill>
                <a:srgbClr val="C00000"/>
              </a:solidFill>
              <a:latin typeface="Book Antiqua" panose="02040602050305030304" pitchFamily="18" charset="0"/>
            </a:endParaRPr>
          </a:p>
          <a:p>
            <a:pPr algn="ctr" rtl="1"/>
            <a:r>
              <a:rPr lang="ar-AE" sz="5400" b="1" dirty="0">
                <a:latin typeface="Book Antiqua" panose="02040602050305030304" pitchFamily="18" charset="0"/>
              </a:rPr>
              <a:t> </a:t>
            </a:r>
            <a:endParaRPr lang="fr-FR" sz="5400" b="1" dirty="0">
              <a:latin typeface="Book Antiqua" panose="02040602050305030304" pitchFamily="18" charset="0"/>
            </a:endParaRPr>
          </a:p>
          <a:p>
            <a:pPr algn="ctr" rtl="1"/>
            <a:r>
              <a:rPr lang="ar-AE" sz="5400" b="1" dirty="0">
                <a:latin typeface="Book Antiqua" panose="02040602050305030304" pitchFamily="18" charset="0"/>
              </a:rPr>
              <a:t>لكى بآلامه</a:t>
            </a:r>
            <a:endParaRPr lang="fr-FR" sz="5400" b="1" dirty="0">
              <a:latin typeface="Book Antiqua" panose="02040602050305030304" pitchFamily="18" charset="0"/>
            </a:endParaRPr>
          </a:p>
          <a:p>
            <a:pPr algn="ctr" rtl="1"/>
            <a:endParaRPr lang="fr-FR" sz="54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 يخلصنا</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29431"/>
            <a:ext cx="4309998" cy="5632311"/>
          </a:xfrm>
          <a:prstGeom prst="rect">
            <a:avLst/>
          </a:prstGeom>
        </p:spPr>
        <p:txBody>
          <a:bodyPr wrap="square">
            <a:spAutoFit/>
          </a:bodyPr>
          <a:lstStyle/>
          <a:p>
            <a:pPr algn="ctr"/>
            <a:r>
              <a:rPr lang="fr-FR" sz="4000" b="1" dirty="0">
                <a:latin typeface="Avva_Marcos" panose="04020500000000000000" pitchFamily="82" charset="0"/>
              </a:rPr>
              <a:t>P</a:t>
            </a:r>
            <a:r>
              <a:rPr lang="fr-FR" sz="4000" b="1" dirty="0">
                <a:latin typeface="CS Avva Shenouda" panose="020B7200000000000000" pitchFamily="34" charset="0"/>
              </a:rPr>
              <a:t>i`,</a:t>
            </a:r>
            <a:r>
              <a:rPr lang="fr-FR" sz="4000" b="1" dirty="0" err="1">
                <a:latin typeface="CS Avva Shenouda" panose="020B7200000000000000" pitchFamily="34" charset="0"/>
              </a:rPr>
              <a:t>rictoc</a:t>
            </a:r>
            <a:r>
              <a:rPr lang="fr-FR" sz="4000" b="1" dirty="0">
                <a:latin typeface="CS Avva Shenouda" panose="020B7200000000000000" pitchFamily="34" charset="0"/>
              </a:rPr>
              <a:t> </a:t>
            </a:r>
            <a:r>
              <a:rPr lang="fr-FR" sz="4000" b="1" dirty="0" err="1">
                <a:latin typeface="CS Avva Shenouda" panose="020B7200000000000000" pitchFamily="34" charset="0"/>
              </a:rPr>
              <a:t>Pencwtyr</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err="1">
                <a:solidFill>
                  <a:srgbClr val="C00000"/>
                </a:solidFill>
                <a:latin typeface="CS Avva Shenouda" panose="020B7200000000000000" pitchFamily="34" charset="0"/>
              </a:rPr>
              <a:t>af`i</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afsep`mkah</a:t>
            </a:r>
            <a:r>
              <a:rPr lang="fr-FR" sz="4000" b="1" dirty="0">
                <a:solidFill>
                  <a:srgbClr val="C00000"/>
                </a:solidFill>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err="1">
                <a:latin typeface="CS Avva Shenouda" panose="020B7200000000000000" pitchFamily="34" charset="0"/>
              </a:rPr>
              <a:t>hina</a:t>
            </a:r>
            <a:r>
              <a:rPr lang="fr-FR" sz="4000" b="1" dirty="0">
                <a:latin typeface="CS Avva Shenouda" panose="020B7200000000000000" pitchFamily="34" charset="0"/>
              </a:rPr>
              <a:t> </a:t>
            </a:r>
            <a:r>
              <a:rPr lang="fr-FR" sz="4000" b="1" dirty="0" err="1">
                <a:latin typeface="CS Avva Shenouda" panose="020B7200000000000000" pitchFamily="34" charset="0"/>
              </a:rPr>
              <a:t>qen</a:t>
            </a:r>
            <a:r>
              <a:rPr lang="fr-FR" sz="4000" b="1" dirty="0">
                <a:latin typeface="CS Avva Shenouda" panose="020B7200000000000000" pitchFamily="34" charset="0"/>
              </a:rPr>
              <a:t> </a:t>
            </a:r>
            <a:r>
              <a:rPr lang="fr-FR" sz="4000" b="1" dirty="0" err="1">
                <a:latin typeface="CS Avva Shenouda" panose="020B7200000000000000" pitchFamily="34" charset="0"/>
              </a:rPr>
              <a:t>nef`mkauh</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a:solidFill>
                  <a:srgbClr val="C00000"/>
                </a:solidFill>
                <a:latin typeface="CS Avva Shenouda" panose="020B7200000000000000" pitchFamily="34" charset="0"/>
              </a:rPr>
              <a:t>`</a:t>
            </a:r>
            <a:r>
              <a:rPr lang="fr-FR" sz="4000" b="1" dirty="0" err="1">
                <a:solidFill>
                  <a:srgbClr val="C00000"/>
                </a:solidFill>
                <a:latin typeface="CS Avva Shenouda" panose="020B7200000000000000" pitchFamily="34" charset="0"/>
              </a:rPr>
              <a:t>ntefcw</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mmon</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32375915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20832" y="523689"/>
            <a:ext cx="3996931" cy="5742656"/>
          </a:xfrm>
        </p:spPr>
        <p:txBody>
          <a:bodyPr numCol="1" spcCol="72000" anchor="ctr">
            <a:noAutofit/>
          </a:bodyPr>
          <a:lstStyle/>
          <a:p>
            <a:pPr marL="0" indent="0" algn="ctr">
              <a:spcBef>
                <a:spcPts val="0"/>
              </a:spcBef>
              <a:buNone/>
            </a:pPr>
            <a:r>
              <a:rPr lang="fr-FR" sz="3600" b="1" dirty="0">
                <a:latin typeface="Book Antiqua" panose="02040602050305030304" pitchFamily="18" charset="0"/>
              </a:rPr>
              <a:t>Glorifions-Le</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et exaltons Son Nom</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latin typeface="Book Antiqua" panose="02040602050305030304" pitchFamily="18" charset="0"/>
              </a:rPr>
              <a:t> car Il a eu pitié de nous</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selon Sa grande miséricorde.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452697"/>
            <a:ext cx="3666705" cy="6186309"/>
          </a:xfrm>
          <a:prstGeom prst="rect">
            <a:avLst/>
          </a:prstGeom>
        </p:spPr>
        <p:txBody>
          <a:bodyPr wrap="square" anchor="ctr" anchorCtr="0">
            <a:spAutoFit/>
          </a:bodyPr>
          <a:lstStyle/>
          <a:p>
            <a:pPr algn="ctr" rtl="1"/>
            <a:r>
              <a:rPr lang="ar-AE" sz="5400" b="1" dirty="0">
                <a:latin typeface="Book Antiqua" panose="02040602050305030304" pitchFamily="18" charset="0"/>
              </a:rPr>
              <a:t>فلنمجده</a:t>
            </a:r>
            <a:endParaRPr lang="fr-FR" sz="5400" b="1" dirty="0">
              <a:latin typeface="Book Antiqua" panose="02040602050305030304" pitchFamily="18" charset="0"/>
            </a:endParaRPr>
          </a:p>
          <a:p>
            <a:pPr algn="ctr" rtl="1"/>
            <a:endParaRPr lang="ar-AE" sz="28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ونرفع </a:t>
            </a:r>
            <a:r>
              <a:rPr lang="ar-AE" sz="5400" b="1" dirty="0" err="1">
                <a:solidFill>
                  <a:srgbClr val="C00000"/>
                </a:solidFill>
                <a:latin typeface="Book Antiqua" panose="02040602050305030304" pitchFamily="18" charset="0"/>
              </a:rPr>
              <a:t>إسمه</a:t>
            </a:r>
            <a:endParaRPr lang="fr-FR" sz="5400" b="1" dirty="0">
              <a:solidFill>
                <a:srgbClr val="C00000"/>
              </a:solidFill>
              <a:latin typeface="Book Antiqua" panose="02040602050305030304" pitchFamily="18" charset="0"/>
            </a:endParaRPr>
          </a:p>
          <a:p>
            <a:pPr algn="ctr" rtl="1"/>
            <a:r>
              <a:rPr lang="ar-AE" sz="4400" b="1" dirty="0">
                <a:latin typeface="Book Antiqua" panose="02040602050305030304" pitchFamily="18" charset="0"/>
              </a:rPr>
              <a:t> </a:t>
            </a:r>
            <a:endParaRPr lang="ar-AE" sz="5400" b="1" dirty="0">
              <a:latin typeface="Book Antiqua" panose="02040602050305030304" pitchFamily="18" charset="0"/>
            </a:endParaRPr>
          </a:p>
          <a:p>
            <a:pPr algn="ctr" rtl="1"/>
            <a:r>
              <a:rPr lang="ar-AE" sz="5400" b="1" dirty="0">
                <a:latin typeface="Book Antiqua" panose="02040602050305030304" pitchFamily="18" charset="0"/>
              </a:rPr>
              <a:t>لأنه صنع معنا </a:t>
            </a:r>
          </a:p>
          <a:p>
            <a:pPr algn="ctr" rtl="1"/>
            <a:endParaRPr lang="fr-FR" sz="54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رحمةً كعظيم رحمته</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29431"/>
            <a:ext cx="4309998" cy="5632311"/>
          </a:xfrm>
          <a:prstGeom prst="rect">
            <a:avLst/>
          </a:prstGeom>
        </p:spPr>
        <p:txBody>
          <a:bodyPr wrap="square">
            <a:spAutoFit/>
          </a:bodyPr>
          <a:lstStyle/>
          <a:p>
            <a:pPr algn="ctr"/>
            <a:r>
              <a:rPr lang="fr-FR" sz="4000" b="1" dirty="0">
                <a:latin typeface="CS Avva Shenouda" panose="020B7200000000000000" pitchFamily="34" charset="0"/>
              </a:rPr>
              <a:t>Maren]`</a:t>
            </a:r>
            <a:r>
              <a:rPr lang="fr-FR" sz="4000" b="1" dirty="0" err="1">
                <a:latin typeface="CS Avva Shenouda" panose="020B7200000000000000" pitchFamily="34" charset="0"/>
              </a:rPr>
              <a:t>wou</a:t>
            </a:r>
            <a:r>
              <a:rPr lang="fr-FR" sz="4000" b="1" dirty="0">
                <a:latin typeface="CS Avva Shenouda" panose="020B7200000000000000" pitchFamily="34" charset="0"/>
              </a:rPr>
              <a:t> </a:t>
            </a:r>
            <a:r>
              <a:rPr lang="fr-FR" sz="4000" b="1" dirty="0" err="1">
                <a:latin typeface="CS Avva Shenouda" panose="020B7200000000000000" pitchFamily="34" charset="0"/>
              </a:rPr>
              <a:t>naf</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err="1">
                <a:solidFill>
                  <a:srgbClr val="C00000"/>
                </a:solidFill>
                <a:latin typeface="CS Avva Shenouda" panose="020B7200000000000000" pitchFamily="34" charset="0"/>
              </a:rPr>
              <a:t>ten</a:t>
            </a:r>
            <a:r>
              <a:rPr lang="fr-FR" sz="4000" b="1" dirty="0">
                <a:solidFill>
                  <a:srgbClr val="C00000"/>
                </a:solidFill>
                <a:latin typeface="CS Avva Shenouda" panose="020B7200000000000000" pitchFamily="34" charset="0"/>
              </a:rPr>
              <a:t>[ici `</a:t>
            </a:r>
            <a:r>
              <a:rPr lang="fr-FR" sz="4000" b="1" dirty="0" err="1">
                <a:solidFill>
                  <a:srgbClr val="C00000"/>
                </a:solidFill>
                <a:latin typeface="CS Avva Shenouda" panose="020B7200000000000000" pitchFamily="34" charset="0"/>
              </a:rPr>
              <a:t>mpefran</a:t>
            </a:r>
            <a:r>
              <a:rPr lang="fr-FR" sz="4000" b="1" dirty="0">
                <a:solidFill>
                  <a:srgbClr val="C00000"/>
                </a:solidFill>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a:latin typeface="CS Avva Shenouda" panose="020B7200000000000000" pitchFamily="34" charset="0"/>
              </a:rPr>
              <a:t>je </a:t>
            </a:r>
            <a:r>
              <a:rPr lang="fr-FR" sz="4000" b="1" dirty="0" err="1">
                <a:latin typeface="CS Avva Shenouda" panose="020B7200000000000000" pitchFamily="34" charset="0"/>
              </a:rPr>
              <a:t>aferounai</a:t>
            </a:r>
            <a:r>
              <a:rPr lang="fr-FR" sz="4000" b="1" dirty="0">
                <a:latin typeface="CS Avva Shenouda" panose="020B7200000000000000" pitchFamily="34" charset="0"/>
              </a:rPr>
              <a:t> </a:t>
            </a:r>
            <a:r>
              <a:rPr lang="fr-FR" sz="4000" b="1" dirty="0" err="1">
                <a:latin typeface="CS Avva Shenouda" panose="020B7200000000000000" pitchFamily="34" charset="0"/>
              </a:rPr>
              <a:t>neman</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a:solidFill>
                  <a:srgbClr val="C00000"/>
                </a:solidFill>
                <a:latin typeface="CS Avva Shenouda" panose="020B7200000000000000" pitchFamily="34" charset="0"/>
              </a:rPr>
              <a:t>kata </a:t>
            </a:r>
            <a:r>
              <a:rPr lang="fr-FR" sz="4000" b="1" dirty="0" err="1">
                <a:solidFill>
                  <a:srgbClr val="C00000"/>
                </a:solidFill>
                <a:latin typeface="CS Avva Shenouda" panose="020B7200000000000000" pitchFamily="34" charset="0"/>
              </a:rPr>
              <a:t>pefnis</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nnai</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296319656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23556"/>
        <p:cNvGrpSpPr/>
        <p:nvPr/>
      </p:nvGrpSpPr>
      <p:grpSpPr>
        <a:xfrm>
          <a:off x="0" y="0"/>
          <a:ext cx="0" cy="0"/>
          <a:chOff x="0" y="0"/>
          <a:chExt cx="0" cy="0"/>
        </a:xfrm>
      </p:grpSpPr>
      <p:sp>
        <p:nvSpPr>
          <p:cNvPr id="23558" name="Shape 23558">
            <a:hlinkClick r:id="rId3"/>
          </p:cNvPr>
          <p:cNvSpPr txBox="1"/>
          <p:nvPr/>
        </p:nvSpPr>
        <p:spPr>
          <a:xfrm>
            <a:off x="7454847" y="1855365"/>
            <a:ext cx="4127553" cy="4432910"/>
          </a:xfrm>
          <a:prstGeom prst="rect">
            <a:avLst/>
          </a:prstGeom>
          <a:noFill/>
          <a:ln>
            <a:noFill/>
          </a:ln>
        </p:spPr>
        <p:txBody>
          <a:bodyPr wrap="square" lIns="91425" tIns="91425" rIns="91425" bIns="91425" anchor="t" anchorCtr="0">
            <a:noAutofit/>
          </a:bodyPr>
          <a:lstStyle/>
          <a:p>
            <a:pPr marL="571500" lvl="0" indent="-571500" algn="r" rtl="1">
              <a:spcBef>
                <a:spcPts val="600"/>
              </a:spcBef>
              <a:spcAft>
                <a:spcPts val="600"/>
              </a:spcAft>
              <a:buFont typeface="Wingdings" panose="05000000000000000000" pitchFamily="2" charset="2"/>
              <a:buChar char="v"/>
            </a:pPr>
            <a:r>
              <a:rPr lang="ar-SA" sz="2800" b="1" dirty="0">
                <a:hlinkClick r:id="rId4" action="ppaction://hlinksldjump"/>
              </a:rPr>
              <a:t>النبوات</a:t>
            </a:r>
            <a:endParaRPr lang="fr-FR" sz="2800" b="1" dirty="0"/>
          </a:p>
          <a:p>
            <a:pPr marL="571500" lvl="0" indent="-571500" algn="r" rtl="1">
              <a:spcBef>
                <a:spcPts val="600"/>
              </a:spcBef>
              <a:spcAft>
                <a:spcPts val="600"/>
              </a:spcAft>
              <a:buFont typeface="Wingdings" panose="05000000000000000000" pitchFamily="2" charset="2"/>
              <a:buChar char="v"/>
            </a:pPr>
            <a:r>
              <a:rPr lang="ar-SA" sz="2800" b="1" dirty="0" err="1">
                <a:hlinkClick r:id="rId5" action="ppaction://hlinksldjump"/>
              </a:rPr>
              <a:t>تسبحة</a:t>
            </a:r>
            <a:r>
              <a:rPr lang="ar-SA" sz="2800" b="1" dirty="0">
                <a:hlinkClick r:id="rId5" action="ppaction://hlinksldjump"/>
              </a:rPr>
              <a:t> </a:t>
            </a:r>
            <a:r>
              <a:rPr lang="ar-SA" sz="2800" b="1" dirty="0" err="1">
                <a:hlinkClick r:id="rId5" action="ppaction://hlinksldjump"/>
              </a:rPr>
              <a:t>البصخة</a:t>
            </a:r>
            <a:endParaRPr lang="fr-FR" sz="2800" b="1" dirty="0"/>
          </a:p>
          <a:p>
            <a:pPr marL="571500" lvl="0" indent="-571500" algn="r" rtl="1">
              <a:spcBef>
                <a:spcPts val="600"/>
              </a:spcBef>
              <a:spcAft>
                <a:spcPts val="600"/>
              </a:spcAft>
              <a:buFont typeface="Wingdings" panose="05000000000000000000" pitchFamily="2" charset="2"/>
              <a:buChar char="v"/>
            </a:pPr>
            <a:r>
              <a:rPr lang="ar-AE" sz="2800" b="1" dirty="0">
                <a:hlinkClick r:id="rId6" action="ppaction://hlinksldjump"/>
              </a:rPr>
              <a:t>مزمور</a:t>
            </a:r>
            <a:endParaRPr lang="fr-FR" sz="2800" b="1" dirty="0"/>
          </a:p>
          <a:p>
            <a:pPr marL="571500" lvl="0" indent="-571500" algn="r" rtl="1">
              <a:spcBef>
                <a:spcPts val="600"/>
              </a:spcBef>
              <a:spcAft>
                <a:spcPts val="600"/>
              </a:spcAft>
              <a:buFont typeface="Wingdings" panose="05000000000000000000" pitchFamily="2" charset="2"/>
              <a:buChar char="v"/>
            </a:pPr>
            <a:r>
              <a:rPr lang="ar-SA" sz="2800" b="1" dirty="0">
                <a:hlinkClick r:id="rId7" action="ppaction://hlinksldjump"/>
              </a:rPr>
              <a:t>الإنجيل</a:t>
            </a:r>
            <a:endParaRPr lang="fr-FR" sz="2800" b="1" dirty="0"/>
          </a:p>
          <a:p>
            <a:pPr marL="571500" lvl="0" indent="-571500" algn="r" rtl="1">
              <a:spcBef>
                <a:spcPts val="600"/>
              </a:spcBef>
              <a:spcAft>
                <a:spcPts val="600"/>
              </a:spcAft>
              <a:buFont typeface="Wingdings" panose="05000000000000000000" pitchFamily="2" charset="2"/>
              <a:buChar char="v"/>
            </a:pPr>
            <a:r>
              <a:rPr lang="ar-EG" sz="2800" b="1" dirty="0">
                <a:hlinkClick r:id="rId8" action="ppaction://hlinksldjump"/>
              </a:rPr>
              <a:t>الطرح</a:t>
            </a:r>
            <a:endParaRPr lang="fr-FR" sz="2800" b="1" dirty="0"/>
          </a:p>
          <a:p>
            <a:pPr marL="571500" lvl="0" indent="-571500" algn="r" rtl="1">
              <a:spcBef>
                <a:spcPts val="600"/>
              </a:spcBef>
              <a:spcAft>
                <a:spcPts val="600"/>
              </a:spcAft>
              <a:buFont typeface="Wingdings" panose="05000000000000000000" pitchFamily="2" charset="2"/>
              <a:buChar char="v"/>
            </a:pPr>
            <a:endParaRPr lang="fr-FR" sz="2800" b="1" i="0" u="none" strike="noStrike" cap="none" dirty="0">
              <a:solidFill>
                <a:schemeClr val="dk1"/>
              </a:solidFill>
              <a:latin typeface="Times New Roman"/>
              <a:ea typeface="Times New Roman"/>
              <a:cs typeface="Times New Roman"/>
              <a:sym typeface="Times New Roman"/>
            </a:endParaRPr>
          </a:p>
        </p:txBody>
      </p:sp>
      <p:sp>
        <p:nvSpPr>
          <p:cNvPr id="5" name="Titre 1">
            <a:extLst>
              <a:ext uri="{FF2B5EF4-FFF2-40B4-BE49-F238E27FC236}">
                <a16:creationId xmlns:a16="http://schemas.microsoft.com/office/drawing/2014/main" id="{CD302962-86EF-4B12-8F8B-3725683AA487}"/>
              </a:ext>
            </a:extLst>
          </p:cNvPr>
          <p:cNvSpPr>
            <a:spLocks noGrp="1"/>
          </p:cNvSpPr>
          <p:nvPr>
            <p:ph type="title"/>
          </p:nvPr>
        </p:nvSpPr>
        <p:spPr>
          <a:xfrm>
            <a:off x="551383" y="591204"/>
            <a:ext cx="10945217" cy="893580"/>
          </a:xfrm>
        </p:spPr>
        <p:txBody>
          <a:bodyPr>
            <a:noAutofit/>
          </a:bodyPr>
          <a:lstStyle/>
          <a:p>
            <a:r>
              <a:rPr lang="fr-FR" sz="2400" b="1" dirty="0">
                <a:solidFill>
                  <a:srgbClr val="C00000"/>
                </a:solidFill>
                <a:latin typeface="Castellar" panose="020A0402060406010301" pitchFamily="18" charset="0"/>
              </a:rPr>
              <a:t> 6</a:t>
            </a:r>
            <a:r>
              <a:rPr lang="fr-FR" sz="2400" b="1" baseline="30000" dirty="0">
                <a:solidFill>
                  <a:srgbClr val="C00000"/>
                </a:solidFill>
                <a:latin typeface="Castellar" panose="020A0402060406010301" pitchFamily="18" charset="0"/>
              </a:rPr>
              <a:t>ème</a:t>
            </a:r>
            <a:r>
              <a:rPr lang="fr-FR" sz="2400" b="1" dirty="0">
                <a:solidFill>
                  <a:srgbClr val="C00000"/>
                </a:solidFill>
                <a:latin typeface="Castellar" panose="020A0402060406010301" pitchFamily="18" charset="0"/>
              </a:rPr>
              <a:t> Heure de la</a:t>
            </a:r>
            <a:br>
              <a:rPr lang="en-US" sz="2400" b="1" dirty="0">
                <a:solidFill>
                  <a:srgbClr val="C00000"/>
                </a:solidFill>
                <a:latin typeface="Castellar" panose="020A0402060406010301" pitchFamily="18" charset="0"/>
              </a:rPr>
            </a:br>
            <a:r>
              <a:rPr lang="fr-FR" sz="2400" b="1" dirty="0">
                <a:solidFill>
                  <a:srgbClr val="C00000"/>
                </a:solidFill>
                <a:latin typeface="Castellar" panose="020A0402060406010301" pitchFamily="18" charset="0"/>
              </a:rPr>
              <a:t>veille du mardi Saint</a:t>
            </a:r>
          </a:p>
        </p:txBody>
      </p:sp>
      <p:sp>
        <p:nvSpPr>
          <p:cNvPr id="3" name="Espace réservé du contenu 2">
            <a:extLst>
              <a:ext uri="{FF2B5EF4-FFF2-40B4-BE49-F238E27FC236}">
                <a16:creationId xmlns:a16="http://schemas.microsoft.com/office/drawing/2014/main" id="{2011C3F8-B64A-494A-8B05-6E146DDB32DE}"/>
              </a:ext>
            </a:extLst>
          </p:cNvPr>
          <p:cNvSpPr>
            <a:spLocks noGrp="1"/>
          </p:cNvSpPr>
          <p:nvPr>
            <p:ph idx="1"/>
          </p:nvPr>
        </p:nvSpPr>
        <p:spPr>
          <a:xfrm>
            <a:off x="609600" y="1855365"/>
            <a:ext cx="5270376" cy="4525963"/>
          </a:xfrm>
        </p:spPr>
        <p:txBody>
          <a:bodyPr>
            <a:normAutofit/>
          </a:bodyPr>
          <a:lstStyle/>
          <a:p>
            <a:pPr>
              <a:buFont typeface="Wingdings" panose="05000000000000000000" pitchFamily="2" charset="2"/>
              <a:buChar char="v"/>
            </a:pPr>
            <a:r>
              <a:rPr lang="fr-FR" sz="2800" dirty="0"/>
              <a:t> </a:t>
            </a:r>
            <a:r>
              <a:rPr lang="fr-FR" sz="2800" b="1" dirty="0">
                <a:hlinkClick r:id="rId4" action="ppaction://hlinksldjump"/>
              </a:rPr>
              <a:t>Prophétie</a:t>
            </a:r>
            <a:endParaRPr lang="fr-FR" sz="2800" b="1" dirty="0"/>
          </a:p>
          <a:p>
            <a:pPr>
              <a:buFont typeface="Wingdings" panose="05000000000000000000" pitchFamily="2" charset="2"/>
              <a:buChar char="v"/>
            </a:pPr>
            <a:r>
              <a:rPr lang="fr-FR" sz="2800" b="1" dirty="0">
                <a:latin typeface="CS Avva Shenouda" panose="020B7200000000000000" pitchFamily="34" charset="0"/>
              </a:rPr>
              <a:t> </a:t>
            </a:r>
            <a:r>
              <a:rPr lang="fr-FR" sz="2800" b="1" dirty="0">
                <a:latin typeface="CS Avva Shenouda" panose="020B7200000000000000" pitchFamily="34" charset="0"/>
                <a:hlinkClick r:id="rId5" action="ppaction://hlinksldjump"/>
              </a:rPr>
              <a:t>:</a:t>
            </a:r>
            <a:r>
              <a:rPr lang="fr-FR" sz="2800" b="1" dirty="0" err="1">
                <a:latin typeface="CS Avva Shenouda" panose="020B7200000000000000" pitchFamily="34" charset="0"/>
                <a:hlinkClick r:id="rId5" action="ppaction://hlinksldjump"/>
              </a:rPr>
              <a:t>wk</a:t>
            </a:r>
            <a:r>
              <a:rPr lang="fr-FR" sz="2800" b="1" dirty="0">
                <a:latin typeface="CS Avva Shenouda" panose="020B7200000000000000" pitchFamily="34" charset="0"/>
                <a:hlinkClick r:id="rId5" action="ppaction://hlinksldjump"/>
              </a:rPr>
              <a:t> te ]</a:t>
            </a:r>
            <a:r>
              <a:rPr lang="fr-FR" sz="2800" b="1" dirty="0" err="1">
                <a:latin typeface="CS Avva Shenouda" panose="020B7200000000000000" pitchFamily="34" charset="0"/>
                <a:hlinkClick r:id="rId5" action="ppaction://hlinksldjump"/>
              </a:rPr>
              <a:t>jom</a:t>
            </a:r>
            <a:endParaRPr lang="fr-FR" sz="2800" b="1" dirty="0">
              <a:latin typeface="CS Avva Shenouda" panose="020B7200000000000000" pitchFamily="34" charset="0"/>
            </a:endParaRPr>
          </a:p>
          <a:p>
            <a:pPr>
              <a:buFont typeface="Wingdings" panose="05000000000000000000" pitchFamily="2" charset="2"/>
              <a:buChar char="v"/>
            </a:pPr>
            <a:r>
              <a:rPr lang="fr-FR" sz="2800" b="1" dirty="0"/>
              <a:t> </a:t>
            </a:r>
            <a:r>
              <a:rPr lang="fr-FR" sz="2800" b="1" dirty="0">
                <a:hlinkClick r:id="rId6" action="ppaction://hlinksldjump"/>
              </a:rPr>
              <a:t>Psaume</a:t>
            </a:r>
            <a:endParaRPr lang="fr-FR" sz="2800" b="1" dirty="0"/>
          </a:p>
          <a:p>
            <a:pPr>
              <a:buFont typeface="Wingdings" panose="05000000000000000000" pitchFamily="2" charset="2"/>
              <a:buChar char="v"/>
            </a:pPr>
            <a:r>
              <a:rPr lang="fr-FR" sz="2800" b="1" dirty="0"/>
              <a:t> </a:t>
            </a:r>
            <a:r>
              <a:rPr lang="fr-FR" sz="2800" b="1" dirty="0">
                <a:hlinkClick r:id="rId7" action="ppaction://hlinksldjump"/>
              </a:rPr>
              <a:t>Evangile</a:t>
            </a:r>
            <a:endParaRPr lang="fr-FR" sz="2800" b="1" dirty="0"/>
          </a:p>
          <a:p>
            <a:pPr>
              <a:buFont typeface="Wingdings" panose="05000000000000000000" pitchFamily="2" charset="2"/>
              <a:buChar char="v"/>
            </a:pPr>
            <a:r>
              <a:rPr lang="fr-FR" sz="2800" b="1" dirty="0"/>
              <a:t> </a:t>
            </a:r>
            <a:r>
              <a:rPr lang="fr-FR" sz="2800" b="1" dirty="0">
                <a:hlinkClick r:id="rId8" action="ppaction://hlinksldjump"/>
              </a:rPr>
              <a:t>Commentaire</a:t>
            </a:r>
            <a:endParaRPr lang="fr-FR" sz="2800" b="1" dirty="0"/>
          </a:p>
          <a:p>
            <a:pPr>
              <a:buFont typeface="Wingdings" panose="05000000000000000000" pitchFamily="2" charset="2"/>
              <a:buChar char="v"/>
            </a:pPr>
            <a:endParaRPr lang="fr-FR" sz="2800" b="1" dirty="0"/>
          </a:p>
        </p:txBody>
      </p:sp>
    </p:spTree>
    <p:extLst>
      <p:ext uri="{BB962C8B-B14F-4D97-AF65-F5344CB8AC3E}">
        <p14:creationId xmlns:p14="http://schemas.microsoft.com/office/powerpoint/2010/main" val="391597389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8" y="2492896"/>
            <a:ext cx="5616623" cy="3888432"/>
          </a:xfrm>
        </p:spPr>
        <p:txBody>
          <a:bodyPr>
            <a:noAutofit/>
          </a:bodyPr>
          <a:lstStyle/>
          <a:p>
            <a:pPr marL="0" indent="0" algn="ctr">
              <a:buNone/>
            </a:pPr>
            <a:r>
              <a:rPr lang="fr-FR" sz="2800" b="1" i="1" dirty="0">
                <a:solidFill>
                  <a:srgbClr val="FF0000"/>
                </a:solidFill>
              </a:rPr>
              <a:t>Osée 4 : 15 - 5 : 7</a:t>
            </a:r>
          </a:p>
          <a:p>
            <a:pPr marL="0" indent="0" algn="just">
              <a:buNone/>
            </a:pPr>
            <a:r>
              <a:rPr lang="fr-FR" sz="2800" b="1" dirty="0"/>
              <a:t>Si toi, tu te prostitues, Israël, que Juda ne se rende pas coupable! N'allez pas à Gilgal, ne montez pas à </a:t>
            </a:r>
            <a:r>
              <a:rPr lang="fr-FR" sz="2800" b="1" dirty="0" err="1"/>
              <a:t>Bet</a:t>
            </a:r>
            <a:r>
              <a:rPr lang="fr-FR" sz="2800" b="1" dirty="0"/>
              <a:t>-Aven, et ne jurez pas «par la vie du Seigneur». Car telle une vache rétive, Israël a été rétif; </a:t>
            </a:r>
            <a:endParaRPr lang="fr-FR" sz="2800" b="1" i="1" dirty="0">
              <a:solidFill>
                <a:srgbClr val="FF0000"/>
              </a:solidFill>
            </a:endParaRPr>
          </a:p>
        </p:txBody>
      </p:sp>
      <p:sp>
        <p:nvSpPr>
          <p:cNvPr id="6" name="ZoneTexte 5"/>
          <p:cNvSpPr txBox="1"/>
          <p:nvPr/>
        </p:nvSpPr>
        <p:spPr>
          <a:xfrm>
            <a:off x="407368" y="6490404"/>
            <a:ext cx="381642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Sixième Heure de la veille du Mardi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2492896"/>
            <a:ext cx="5457799" cy="3992378"/>
          </a:xfrm>
          <a:prstGeom prst="rect">
            <a:avLst/>
          </a:prstGeom>
        </p:spPr>
        <p:txBody>
          <a:bodyPr wrap="square">
            <a:normAutofit/>
          </a:bodyPr>
          <a:lstStyle/>
          <a:p>
            <a:pPr marL="0" marR="0" lvl="0" indent="0" algn="ctr" defTabSz="914400" rtl="1" eaLnBrk="1" fontAlgn="base" latinLnBrk="0" hangingPunct="1">
              <a:lnSpc>
                <a:spcPct val="100000"/>
              </a:lnSpc>
              <a:spcBef>
                <a:spcPct val="20000"/>
              </a:spcBef>
              <a:spcAft>
                <a:spcPct val="0"/>
              </a:spcAft>
              <a:buClrTx/>
              <a:buSzTx/>
              <a:buFontTx/>
              <a:buNone/>
              <a:tabLst/>
              <a:defRPr/>
            </a:pPr>
            <a:r>
              <a:rPr kumimoji="0" lang="ar-SA" sz="3600" b="1" i="1" u="none" strike="noStrike" kern="1200" cap="none" spc="0" normalizeH="0" baseline="0" noProof="0" dirty="0" err="1">
                <a:ln>
                  <a:noFill/>
                </a:ln>
                <a:solidFill>
                  <a:srgbClr val="FF0000"/>
                </a:solidFill>
                <a:effectLst/>
                <a:uLnTx/>
                <a:uFillTx/>
                <a:latin typeface="Calibri"/>
                <a:ea typeface="+mn-ea"/>
                <a:cs typeface="Arial" panose="020B0604020202020204" pitchFamily="34" charset="0"/>
              </a:rPr>
              <a:t>هوشع</a:t>
            </a:r>
            <a:r>
              <a:rPr kumimoji="0" lang="ar-SA" sz="3600" b="1" i="1" u="none" strike="noStrike" kern="1200" cap="none" spc="0" normalizeH="0" baseline="0" noProof="0" dirty="0">
                <a:ln>
                  <a:noFill/>
                </a:ln>
                <a:solidFill>
                  <a:srgbClr val="FF0000"/>
                </a:solidFill>
                <a:effectLst/>
                <a:uLnTx/>
                <a:uFillTx/>
                <a:latin typeface="Calibri"/>
                <a:ea typeface="+mn-ea"/>
                <a:cs typeface="Arial" panose="020B0604020202020204" pitchFamily="34" charset="0"/>
              </a:rPr>
              <a:t> </a:t>
            </a:r>
            <a:r>
              <a:rPr kumimoji="0" lang="ar-SA" sz="3600" b="1" i="1" u="none" strike="noStrike" kern="1200" cap="none" spc="0" normalizeH="0" baseline="0" noProof="0" dirty="0" err="1">
                <a:ln>
                  <a:noFill/>
                </a:ln>
                <a:solidFill>
                  <a:srgbClr val="FF0000"/>
                </a:solidFill>
                <a:effectLst/>
                <a:uLnTx/>
                <a:uFillTx/>
                <a:latin typeface="Calibri"/>
                <a:ea typeface="+mn-ea"/>
                <a:cs typeface="Arial" panose="020B0604020202020204" pitchFamily="34" charset="0"/>
              </a:rPr>
              <a:t>٤ </a:t>
            </a:r>
            <a:r>
              <a:rPr kumimoji="0" lang="ar-SA" sz="3600" b="1" i="1" u="none" strike="noStrike" kern="1200" cap="none" spc="0" normalizeH="0" baseline="0" noProof="0" dirty="0">
                <a:ln>
                  <a:noFill/>
                </a:ln>
                <a:solidFill>
                  <a:srgbClr val="FF0000"/>
                </a:solidFill>
                <a:effectLst/>
                <a:uLnTx/>
                <a:uFillTx/>
                <a:latin typeface="Calibri"/>
                <a:ea typeface="+mn-ea"/>
                <a:cs typeface="Arial" panose="020B0604020202020204" pitchFamily="34" charset="0"/>
              </a:rPr>
              <a:t>: ١٥- </a:t>
            </a:r>
            <a:r>
              <a:rPr kumimoji="0" lang="ar-SA" sz="3600" b="1" i="1" u="none" strike="noStrike" kern="1200" cap="none" spc="0" normalizeH="0" baseline="0" noProof="0" dirty="0" err="1">
                <a:ln>
                  <a:noFill/>
                </a:ln>
                <a:solidFill>
                  <a:srgbClr val="FF0000"/>
                </a:solidFill>
                <a:effectLst/>
                <a:uLnTx/>
                <a:uFillTx/>
                <a:latin typeface="Calibri"/>
                <a:ea typeface="+mn-ea"/>
                <a:cs typeface="Arial" panose="020B0604020202020204" pitchFamily="34" charset="0"/>
              </a:rPr>
              <a:t>٥ </a:t>
            </a:r>
            <a:r>
              <a:rPr kumimoji="0" lang="ar-SA" sz="3600" b="1" i="1" u="none" strike="noStrike" kern="1200" cap="none" spc="0" normalizeH="0" baseline="0" noProof="0" dirty="0">
                <a:ln>
                  <a:noFill/>
                </a:ln>
                <a:solidFill>
                  <a:srgbClr val="FF0000"/>
                </a:solidFill>
                <a:effectLst/>
                <a:uLnTx/>
                <a:uFillTx/>
                <a:latin typeface="Calibri"/>
                <a:ea typeface="+mn-ea"/>
                <a:cs typeface="Arial" panose="020B0604020202020204" pitchFamily="34" charset="0"/>
              </a:rPr>
              <a:t>: ٧</a:t>
            </a:r>
            <a:endParaRPr kumimoji="0" lang="fr-FR" sz="3600" b="1" i="1" u="none" strike="noStrike" kern="1200" cap="none" spc="0" normalizeH="0" baseline="0" noProof="0" dirty="0">
              <a:ln>
                <a:noFill/>
              </a:ln>
              <a:solidFill>
                <a:srgbClr val="FF0000"/>
              </a:solidFill>
              <a:effectLst/>
              <a:uLnTx/>
              <a:uFillTx/>
              <a:latin typeface="Calibri"/>
              <a:ea typeface="+mn-ea"/>
              <a:cs typeface="+mn-cs"/>
            </a:endParaRPr>
          </a:p>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و أما أنت يا إسرائيل فلا تكن جاهلاً</a:t>
            </a:r>
            <a:r>
              <a:rPr kumimoji="0" lang="ar-EG"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ويا يهوذا لا تدخل </a:t>
            </a:r>
            <a:r>
              <a:rPr kumimoji="0" lang="ar-SA"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الجلجال</a:t>
            </a:r>
            <a:r>
              <a:rPr kumimoji="0" lang="ar-EG"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a:t>
            </a:r>
            <a:r>
              <a:rPr kumimoji="0" lang="ar-EG"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ولا تذهبوا إلى </a:t>
            </a:r>
            <a:r>
              <a:rPr kumimoji="0" lang="ar-SA"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الظلم.</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a:t>
            </a:r>
            <a:r>
              <a:rPr kumimoji="0" lang="ar-EG"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ولا تحلفوا بالرب الحى</a:t>
            </a:r>
            <a:r>
              <a:rPr kumimoji="0" lang="ar-EG"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لأنه قد جمح إسرائيل كعجلة </a:t>
            </a:r>
            <a:r>
              <a:rPr kumimoji="0" lang="ar-SA"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جامحة.</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a:t>
            </a:r>
            <a:endParaRPr kumimoji="0" lang="ar-SA" altLang="fr-FR"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sp>
        <p:nvSpPr>
          <p:cNvPr id="7" name="Espace réservé du contenu 2"/>
          <p:cNvSpPr txBox="1">
            <a:spLocks/>
          </p:cNvSpPr>
          <p:nvPr/>
        </p:nvSpPr>
        <p:spPr>
          <a:xfrm>
            <a:off x="407368" y="548680"/>
            <a:ext cx="11362455" cy="1656184"/>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Ebolqen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Wci`e</a:t>
            </a:r>
            <a:r>
              <a:rPr kumimoji="0" lang="fr-FR" sz="2800" b="1" i="0" u="none" strike="noStrike" kern="1200" cap="none" spc="0" normalizeH="0" baseline="0" noProof="0">
                <a:ln>
                  <a:noFill/>
                </a:ln>
                <a:solidFill>
                  <a:srgbClr val="C00000"/>
                </a:solidFill>
                <a:effectLst/>
                <a:uLnTx/>
                <a:uFillTx/>
                <a:latin typeface="CS Avva Shenouda" pitchFamily="34" charset="0"/>
                <a:ea typeface="+mn-ea"/>
                <a:cs typeface="Times New Roman" pitchFamily="18" charset="0"/>
              </a:rPr>
              <a:t> piprovytyc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erepef`cmou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=e=;=u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swpi</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neman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amyn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efjw</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mmoc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800" b="1" i="0" u="none" strike="noStrike" kern="1200" cap="none" spc="0" normalizeH="0" baseline="0" noProof="0" dirty="0">
                <a:ln>
                  <a:noFill/>
                </a:ln>
                <a:solidFill>
                  <a:prstClr val="black"/>
                </a:solidFill>
                <a:effectLst/>
                <a:uLnTx/>
                <a:uFillTx/>
                <a:latin typeface="Athanasius" pitchFamily="2" charset="0"/>
                <a:ea typeface="+mn-ea"/>
                <a:cs typeface="+mn-cs"/>
              </a:rPr>
              <a:t>N</a:t>
            </a:r>
            <a:r>
              <a:rPr kumimoji="0" lang="fr-FR" sz="3800" b="1" i="0" u="none" strike="noStrike" kern="1200" cap="none" spc="0" normalizeH="0" baseline="0" noProof="0" dirty="0" err="1">
                <a:ln>
                  <a:noFill/>
                </a:ln>
                <a:solidFill>
                  <a:prstClr val="black"/>
                </a:solidFill>
                <a:effectLst/>
                <a:uLnTx/>
                <a:uFillTx/>
                <a:latin typeface="Athanasius" pitchFamily="2" charset="0"/>
                <a:ea typeface="+mn-ea"/>
                <a:cs typeface="+mn-cs"/>
              </a:rPr>
              <a:t>qok</a:t>
            </a:r>
            <a:r>
              <a:rPr kumimoji="0" lang="fr-FR" sz="3800" b="1" i="0" u="none" strike="noStrike" kern="1200" cap="none" spc="0" normalizeH="0" baseline="0" noProof="0" dirty="0">
                <a:ln>
                  <a:noFill/>
                </a:ln>
                <a:solidFill>
                  <a:prstClr val="black"/>
                </a:solidFill>
                <a:effectLst/>
                <a:uLnTx/>
                <a:uFillTx/>
                <a:latin typeface="Athanasius" pitchFamily="2" charset="0"/>
                <a:ea typeface="+mn-ea"/>
                <a:cs typeface="+mn-cs"/>
              </a:rPr>
              <a:t> de </a:t>
            </a:r>
            <a:r>
              <a:rPr kumimoji="0" lang="fr-FR" sz="3800" b="1" i="0" u="none" strike="noStrike" kern="1200" cap="none" spc="0" normalizeH="0" baseline="0" noProof="0" dirty="0" err="1">
                <a:ln>
                  <a:noFill/>
                </a:ln>
                <a:solidFill>
                  <a:prstClr val="black"/>
                </a:solidFill>
                <a:effectLst/>
                <a:uLnTx/>
                <a:uFillTx/>
                <a:latin typeface="Athanasius" pitchFamily="2" charset="0"/>
                <a:ea typeface="+mn-ea"/>
                <a:cs typeface="+mn-cs"/>
              </a:rPr>
              <a:t>P`èicrahl</a:t>
            </a:r>
            <a:r>
              <a:rPr kumimoji="0" lang="fr-FR" sz="3800" b="1" i="0" u="none" strike="noStrike" kern="1200" cap="none" spc="0" normalizeH="0" baseline="0" noProof="0" dirty="0">
                <a:ln>
                  <a:noFill/>
                </a:ln>
                <a:solidFill>
                  <a:prstClr val="black"/>
                </a:solidFill>
                <a:effectLst/>
                <a:uLnTx/>
                <a:uFillTx/>
                <a:latin typeface="Athanasius" pitchFamily="2" charset="0"/>
                <a:ea typeface="+mn-ea"/>
                <a:cs typeface="+mn-cs"/>
              </a:rPr>
              <a:t> `</a:t>
            </a:r>
            <a:r>
              <a:rPr kumimoji="0" lang="fr-FR" sz="3800" b="1" i="0" u="none" strike="noStrike" kern="1200" cap="none" spc="0" normalizeH="0" baseline="0" noProof="0" dirty="0" err="1">
                <a:ln>
                  <a:noFill/>
                </a:ln>
                <a:solidFill>
                  <a:prstClr val="black"/>
                </a:solidFill>
                <a:effectLst/>
                <a:uLnTx/>
                <a:uFillTx/>
                <a:latin typeface="Athanasius" pitchFamily="2" charset="0"/>
                <a:ea typeface="+mn-ea"/>
                <a:cs typeface="+mn-cs"/>
              </a:rPr>
              <a:t>èmpererat`èemi</a:t>
            </a:r>
            <a:r>
              <a:rPr kumimoji="0" lang="fr-FR" sz="3800" b="1" i="0" u="none" strike="noStrike" kern="1200" cap="none" spc="0" normalizeH="0" baseline="0" noProof="0" dirty="0">
                <a:ln>
                  <a:noFill/>
                </a:ln>
                <a:solidFill>
                  <a:prstClr val="black"/>
                </a:solidFill>
                <a:effectLst/>
                <a:uLnTx/>
                <a:uFillTx/>
                <a:latin typeface="Athanasius" pitchFamily="2" charset="0"/>
                <a:ea typeface="+mn-ea"/>
                <a:cs typeface="+mn-cs"/>
              </a:rPr>
              <a:t> &gt; </a:t>
            </a:r>
            <a:r>
              <a:rPr kumimoji="0" lang="fr-FR" sz="3800" b="1" i="0" u="none" strike="noStrike" kern="1200" cap="none" spc="0" normalizeH="0" baseline="0" noProof="0" dirty="0" err="1">
                <a:ln>
                  <a:noFill/>
                </a:ln>
                <a:solidFill>
                  <a:prstClr val="black"/>
                </a:solidFill>
                <a:effectLst/>
                <a:uLnTx/>
                <a:uFillTx/>
                <a:latin typeface="Athanasius" pitchFamily="2" charset="0"/>
                <a:ea typeface="+mn-ea"/>
                <a:cs typeface="+mn-cs"/>
              </a:rPr>
              <a:t>ouo</a:t>
            </a:r>
            <a:r>
              <a:rPr kumimoji="0" lang="fr-FR" sz="3800" b="1" i="0" u="none" strike="noStrike" kern="1200" cap="none" spc="0" normalizeH="0" baseline="0" noProof="0" dirty="0">
                <a:ln>
                  <a:noFill/>
                </a:ln>
                <a:solidFill>
                  <a:prstClr val="black"/>
                </a:solidFill>
                <a:effectLst/>
                <a:uLnTx/>
                <a:uFillTx/>
                <a:latin typeface="Athanasius" pitchFamily="2" charset="0"/>
                <a:ea typeface="+mn-ea"/>
                <a:cs typeface="+mn-cs"/>
              </a:rPr>
              <a:t>\ </a:t>
            </a:r>
            <a:r>
              <a:rPr kumimoji="0" lang="fr-FR" sz="3800" b="1" i="0" u="none" strike="noStrike" kern="1200" cap="none" spc="0" normalizeH="0" baseline="0" noProof="0" dirty="0" err="1">
                <a:ln>
                  <a:noFill/>
                </a:ln>
                <a:solidFill>
                  <a:prstClr val="black"/>
                </a:solidFill>
                <a:effectLst/>
                <a:uLnTx/>
                <a:uFillTx/>
                <a:latin typeface="Athanasius" pitchFamily="2" charset="0"/>
                <a:ea typeface="+mn-ea"/>
                <a:cs typeface="+mn-cs"/>
              </a:rPr>
              <a:t>Iouda</a:t>
            </a:r>
            <a:r>
              <a:rPr kumimoji="0" lang="fr-FR" sz="3800" b="1" i="0" u="none" strike="noStrike" kern="1200" cap="none" spc="0" normalizeH="0" baseline="0" noProof="0" dirty="0">
                <a:ln>
                  <a:noFill/>
                </a:ln>
                <a:solidFill>
                  <a:prstClr val="black"/>
                </a:solidFill>
                <a:effectLst/>
                <a:uLnTx/>
                <a:uFillTx/>
                <a:latin typeface="Athanasius" pitchFamily="2" charset="0"/>
                <a:ea typeface="+mn-ea"/>
                <a:cs typeface="+mn-cs"/>
              </a:rPr>
              <a:t> `</a:t>
            </a:r>
            <a:r>
              <a:rPr kumimoji="0" lang="fr-FR" sz="3800" b="1" i="0" u="none" strike="noStrike" kern="1200" cap="none" spc="0" normalizeH="0" baseline="0" noProof="0" dirty="0" err="1">
                <a:ln>
                  <a:noFill/>
                </a:ln>
                <a:solidFill>
                  <a:prstClr val="black"/>
                </a:solidFill>
                <a:effectLst/>
                <a:uLnTx/>
                <a:uFillTx/>
                <a:latin typeface="Athanasius" pitchFamily="2" charset="0"/>
                <a:ea typeface="+mn-ea"/>
                <a:cs typeface="+mn-cs"/>
              </a:rPr>
              <a:t>èmper</a:t>
            </a:r>
            <a:r>
              <a:rPr kumimoji="0" lang="fr-FR" sz="3800" b="1" i="0" u="none" strike="noStrike" kern="1200" cap="none" spc="0" normalizeH="0" baseline="0" noProof="0" dirty="0">
                <a:ln>
                  <a:noFill/>
                </a:ln>
                <a:solidFill>
                  <a:prstClr val="black"/>
                </a:solidFill>
                <a:effectLst/>
                <a:uLnTx/>
                <a:uFillTx/>
                <a:latin typeface="Athanasius" pitchFamily="2" charset="0"/>
                <a:ea typeface="+mn-ea"/>
                <a:cs typeface="+mn-cs"/>
              </a:rPr>
              <a:t>]e </a:t>
            </a:r>
            <a:r>
              <a:rPr kumimoji="0" lang="fr-FR" sz="3800" b="1" i="0" u="none" strike="noStrike" kern="1200" cap="none" spc="0" normalizeH="0" baseline="0" noProof="0" dirty="0" err="1">
                <a:ln>
                  <a:noFill/>
                </a:ln>
                <a:solidFill>
                  <a:prstClr val="black"/>
                </a:solidFill>
                <a:effectLst/>
                <a:uLnTx/>
                <a:uFillTx/>
                <a:latin typeface="Athanasius" pitchFamily="2" charset="0"/>
                <a:ea typeface="+mn-ea"/>
                <a:cs typeface="+mn-cs"/>
              </a:rPr>
              <a:t>e`è'oun</a:t>
            </a:r>
            <a:r>
              <a:rPr kumimoji="0" lang="fr-FR" sz="3800" b="1" i="0" u="none" strike="noStrike" kern="1200" cap="none" spc="0" normalizeH="0" baseline="0" noProof="0" dirty="0">
                <a:ln>
                  <a:noFill/>
                </a:ln>
                <a:solidFill>
                  <a:prstClr val="black"/>
                </a:solidFill>
                <a:effectLst/>
                <a:uLnTx/>
                <a:uFillTx/>
                <a:latin typeface="Athanasius" pitchFamily="2" charset="0"/>
                <a:ea typeface="+mn-ea"/>
                <a:cs typeface="+mn-cs"/>
              </a:rPr>
              <a:t>  `</a:t>
            </a:r>
            <a:r>
              <a:rPr kumimoji="0" lang="fr-FR" sz="3800" b="1" i="0" u="none" strike="noStrike" kern="1200" cap="none" spc="0" normalizeH="0" baseline="0" noProof="0" dirty="0" err="1">
                <a:ln>
                  <a:noFill/>
                </a:ln>
                <a:solidFill>
                  <a:prstClr val="black"/>
                </a:solidFill>
                <a:effectLst/>
                <a:uLnTx/>
                <a:uFillTx/>
                <a:latin typeface="Athanasius" pitchFamily="2" charset="0"/>
                <a:ea typeface="+mn-ea"/>
                <a:cs typeface="+mn-cs"/>
              </a:rPr>
              <a:t>èeGalgada</a:t>
            </a:r>
            <a:r>
              <a:rPr kumimoji="0" lang="fr-FR" sz="3800" b="1" i="0" u="none" strike="noStrike" kern="1200" cap="none" spc="0" normalizeH="0" baseline="0" noProof="0" dirty="0">
                <a:ln>
                  <a:noFill/>
                </a:ln>
                <a:solidFill>
                  <a:prstClr val="black"/>
                </a:solidFill>
                <a:effectLst/>
                <a:uLnTx/>
                <a:uFillTx/>
                <a:latin typeface="Athanasius" pitchFamily="2" charset="0"/>
                <a:ea typeface="+mn-ea"/>
                <a:cs typeface="+mn-cs"/>
              </a:rPr>
              <a:t>.</a:t>
            </a:r>
            <a:endParaRPr kumimoji="0" lang="ar-EG" sz="3800" b="1" i="0" u="none" strike="noStrike" kern="1200" cap="none" spc="0" normalizeH="0" baseline="0" noProof="0" dirty="0">
              <a:ln>
                <a:noFill/>
              </a:ln>
              <a:solidFill>
                <a:prstClr val="black"/>
              </a:solidFill>
              <a:effectLst/>
              <a:uLnTx/>
              <a:uFillTx/>
              <a:latin typeface="Athanasius" pitchFamily="2" charset="0"/>
              <a:ea typeface="+mn-ea"/>
              <a:cs typeface="Arial" panose="020B0604020202020204" pitchFamily="34"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Ou`</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wou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`n}`triac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e;ouab</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pennou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sa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nem sa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nte</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ni`</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tyrou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amyn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2800" b="1" i="0" u="none" strike="noStrike" kern="1200" cap="none" spc="0" normalizeH="0" baseline="0" noProof="0" dirty="0">
              <a:ln>
                <a:noFill/>
              </a:ln>
              <a:solidFill>
                <a:prstClr val="black"/>
              </a:solidFill>
              <a:effectLst/>
              <a:uLnTx/>
              <a:uFillTx/>
              <a:latin typeface="Athanasius"/>
              <a:ea typeface="+mn-ea"/>
              <a:cs typeface="+mn-cs"/>
            </a:endParaRPr>
          </a:p>
        </p:txBody>
      </p:sp>
      <p:sp>
        <p:nvSpPr>
          <p:cNvPr id="8"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616280" y="53414"/>
            <a:ext cx="338437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السادسة من ليلة الثلاثاء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59467684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et maintenant le Seigneur le ferait paître comme un agneau dans un vaste parcage? Éphraïm est l'allié des idoles, laisse-le! Leur beuverie terminée, ils ne font que se prostituer ; ils préfèrent l'Ignominie à leur Orgueil. Le vent les emportera de ses ailes, et ils auront honte de leurs sacrifices. Écoutez ceci, prêtres, sois attentive, maison d'Israël, maison du roi, prête l'oreille! Car c'est vous que concerne le droit,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Sixième Heure de la veille du Mardi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688288" y="53414"/>
            <a:ext cx="331236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السادسة من ليلة الثلاثاء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6" name="Rectangle 5"/>
          <p:cNvSpPr/>
          <p:nvPr/>
        </p:nvSpPr>
        <p:spPr>
          <a:xfrm>
            <a:off x="6096000" y="404664"/>
            <a:ext cx="5688632" cy="5078313"/>
          </a:xfrm>
          <a:prstGeom prst="rect">
            <a:avLst/>
          </a:prstGeom>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فالآن يرعاهم الرب</a:t>
            </a:r>
            <a:r>
              <a:rPr kumimoji="0" lang="ar-EG"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كحمل فى موضع رحب</a:t>
            </a:r>
            <a:r>
              <a:rPr kumimoji="0" lang="ar-EG"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خليل الأصنام </a:t>
            </a:r>
            <a:r>
              <a:rPr kumimoji="0" lang="ar-EG"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إ</a:t>
            </a:r>
            <a:r>
              <a:rPr kumimoji="0" lang="ar-SA"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فرايم</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قد </a:t>
            </a:r>
            <a:r>
              <a:rPr kumimoji="0" lang="ar-EG"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كنت</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له شكاً</a:t>
            </a:r>
            <a:r>
              <a:rPr kumimoji="0" lang="ar-EG"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فأطاعوا الكنعانيين وزنوا زنى إلى الآخر</a:t>
            </a:r>
            <a:r>
              <a:rPr kumimoji="0" lang="ar-EG"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وأحبوا الهوا</a:t>
            </a:r>
            <a:r>
              <a:rPr kumimoji="0" lang="ar-EG"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ن</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بالتعاظم</a:t>
            </a:r>
            <a:r>
              <a:rPr kumimoji="0" lang="ar-EG"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وأنت فى جناحيك هبوب ريح</a:t>
            </a:r>
            <a:r>
              <a:rPr kumimoji="0" lang="ar-EG"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وسيخزون فى </a:t>
            </a:r>
            <a:r>
              <a:rPr kumimoji="0" lang="ar-SA"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مذبحهم.</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a:t>
            </a:r>
            <a:r>
              <a:rPr kumimoji="0" lang="ar-SA"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إسمعوا</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لهذا أيها الكهنة وأنصتوا يا بيت </a:t>
            </a:r>
            <a:r>
              <a:rPr kumimoji="0" lang="ar-SA"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إسرائيل.</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و</a:t>
            </a:r>
            <a:r>
              <a:rPr kumimoji="0" lang="ar-EG"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إ</a:t>
            </a:r>
            <a:r>
              <a:rPr kumimoji="0" lang="ar-SA"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صغوا</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يا بيت </a:t>
            </a:r>
            <a:r>
              <a:rPr kumimoji="0" lang="ar-SA"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الملك.</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لأن الحكم موضوع </a:t>
            </a:r>
            <a:r>
              <a:rPr kumimoji="0" lang="ar-SA"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قبالتكم.</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a:t>
            </a:r>
            <a:endParaRPr kumimoji="0" lang="fr-FR" sz="1800" b="1"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491055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lnSpc>
                <a:spcPct val="90000"/>
              </a:lnSpc>
              <a:buNone/>
            </a:pPr>
            <a:r>
              <a:rPr lang="fr-FR" sz="2800" b="1" dirty="0"/>
              <a:t>et de vos actions mauvaises. Mais eux n'écoutèrent pas et ne me prêtèrent pas attention - oracle du Seigneur. Vos pères, où sont-ils ? Et les prophètes, sont-ils toujours en vie ? Mais mes ordres et mes  décrets, ceux que j'avais donnés à mes serviteurs les prophètes, n'ont-ils pas atteint vos pères ? Alors ils se sont convertis et ont dit : le Seigneur Sabaot nous a traités comme il avait résolu de le faire, selon nos voies et nos actions.</a:t>
            </a:r>
            <a:endParaRPr lang="fr-FR" sz="1400" b="1" dirty="0"/>
          </a:p>
          <a:p>
            <a:pPr marL="0" indent="0" algn="just">
              <a:lnSpc>
                <a:spcPct val="90000"/>
              </a:lnSpc>
              <a:buNone/>
            </a:pPr>
            <a:endParaRPr lang="fr-FR" sz="1400" b="1" dirty="0"/>
          </a:p>
          <a:p>
            <a:pPr marL="0" indent="0" algn="just">
              <a:lnSpc>
                <a:spcPct val="90000"/>
              </a:lnSpc>
              <a:buNone/>
            </a:pPr>
            <a:r>
              <a:rPr lang="fr-FR" sz="2800" b="1" i="1" dirty="0">
                <a:solidFill>
                  <a:srgbClr val="C00000"/>
                </a:solidFill>
              </a:rPr>
              <a:t>Gloire à la sainte Trinité notre Dieu.</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fontScale="92500"/>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وعن أعمالكم الشريرة</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فلم يصغوا</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قال الرب الضابط الكل</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فأين هم آباؤكم والأنبياء</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فهل يحيون إلى الأبد</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endPar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لكن نواميسى وأقوالى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إقبلوها</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تلك التى أمرت بها روح عبيدى الأنبياء الذين أدركوا آباءكم وخاطبوهم قائلين</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كما أمر الرب الضابط الكل أن يصنع بكم بحسب طرقكم. وكأعمالكم هكذا صنع بكم</a:t>
            </a: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مجدًا للثالوث الأقدس إلهنا آمين</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الأولى من ليلة الثلاثاء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6" name="ZoneTexte 5">
            <a:extLst>
              <a:ext uri="{FF2B5EF4-FFF2-40B4-BE49-F238E27FC236}">
                <a16:creationId xmlns:a16="http://schemas.microsoft.com/office/drawing/2014/main" id="{F81B12F7-67E3-4B82-A9FF-69FEBCCC31D6}"/>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Veille du mardi Saint – 1</a:t>
            </a:r>
            <a:r>
              <a:rPr kumimoji="0" lang="fr-FR" sz="1600" b="1" i="1" u="none" strike="noStrike" kern="1200" cap="none" spc="0" normalizeH="0" baseline="30000" noProof="0" dirty="0">
                <a:ln>
                  <a:noFill/>
                </a:ln>
                <a:solidFill>
                  <a:prstClr val="white"/>
                </a:solidFill>
                <a:effectLst/>
                <a:uLnTx/>
                <a:uFillTx/>
                <a:latin typeface="Calibri"/>
                <a:ea typeface="+mn-ea"/>
                <a:cs typeface="+mn-cs"/>
              </a:rPr>
              <a:t>ère</a:t>
            </a:r>
            <a:r>
              <a:rPr kumimoji="0" lang="fr-FR" sz="1600" b="1" i="1" u="none" strike="noStrike" kern="1200" cap="none" spc="0" normalizeH="0" baseline="0" noProof="0" dirty="0">
                <a:ln>
                  <a:noFill/>
                </a:ln>
                <a:solidFill>
                  <a:prstClr val="white"/>
                </a:solidFill>
                <a:effectLst/>
                <a:uLnTx/>
                <a:uFillTx/>
                <a:latin typeface="Calibri"/>
                <a:ea typeface="+mn-ea"/>
                <a:cs typeface="+mn-cs"/>
              </a:rPr>
              <a:t> heure</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53895557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mais vous avez été un piège à </a:t>
            </a:r>
            <a:r>
              <a:rPr lang="fr-FR" sz="2800" b="1" dirty="0" err="1"/>
              <a:t>Miçpa</a:t>
            </a:r>
            <a:r>
              <a:rPr lang="fr-FR" sz="2800" b="1" dirty="0"/>
              <a:t>, et un filet tendu sur le Tabor. Ils ont approfondi la fosse de </a:t>
            </a:r>
            <a:r>
              <a:rPr lang="fr-FR" sz="2800" b="1" dirty="0" err="1"/>
              <a:t>Shittim</a:t>
            </a:r>
            <a:r>
              <a:rPr lang="fr-FR" sz="2800" b="1" dirty="0"/>
              <a:t>, eh bien, moi, je vais les punir tous. Moi, je connais Éphraïm, Israël ne m'est point caché. Oui, tu t'es prostitué, Éphraïm, Israël s'est souillé. Leurs œuvres ne leur permettent pas de revenir vers leur Dieu, car un esprit de prostitution est en leur sein et ils ne connaissent pas le Seigneur. L'orgueil d'Israël témoigne contre lui ;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إذا قد صرتم فخاً </a:t>
            </a:r>
            <a:r>
              <a:rPr kumimoji="0" lang="ar-SA"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للمحرس</a:t>
            </a:r>
            <a:r>
              <a:rPr kumimoji="0" lang="ar-EG"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وكالشبكة المنصوبة على </a:t>
            </a:r>
            <a:r>
              <a:rPr kumimoji="0" lang="ar-SA"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تابور</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تل </a:t>
            </a:r>
            <a:r>
              <a:rPr kumimoji="0" lang="ar-SA"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مرتفع </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تلك التى </a:t>
            </a:r>
            <a:r>
              <a:rPr kumimoji="0" lang="ar-EG"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ي</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نصبها الصيادون للصيد وأنا معلمكم أنا عرفت </a:t>
            </a:r>
            <a:r>
              <a:rPr kumimoji="0" lang="ar-SA"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أفرايم</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ولم يخف عنى إسرائيل لأن الآن قد زنى </a:t>
            </a:r>
            <a:r>
              <a:rPr kumimoji="0" lang="ar-SA"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أفرايم</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وتنجس </a:t>
            </a:r>
            <a:r>
              <a:rPr kumimoji="0" lang="ar-SA"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إسرائيل.</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ولم يوجهوا أفكار قلوبهم ليرجعوا إلى </a:t>
            </a:r>
            <a:r>
              <a:rPr kumimoji="0" lang="ar-SA"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إلههم.</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لأن روح الزنى فيهم والرب لم يعرفوه.</a:t>
            </a:r>
            <a:r>
              <a:rPr kumimoji="0" lang="fr-FR" sz="3600" b="1" i="0" u="none" strike="noStrike" kern="1200" cap="none" spc="0" normalizeH="0" baseline="0" noProof="0" dirty="0">
                <a:ln>
                  <a:noFill/>
                </a:ln>
                <a:solidFill>
                  <a:prstClr val="black"/>
                </a:solidFill>
                <a:effectLst/>
                <a:uLnTx/>
                <a:uFillTx/>
                <a:latin typeface="Calibri"/>
                <a:ea typeface="+mn-ea"/>
                <a:cs typeface="+mn-cs"/>
              </a:rPr>
              <a:t> </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و سيغطى إسرائيل وجهه بذراعه </a:t>
            </a:r>
            <a:r>
              <a:rPr kumimoji="0" lang="fr-FR" sz="3600" b="1" i="0" u="none" strike="noStrike" kern="1200" cap="none" spc="0" normalizeH="0" baseline="0" noProof="0" dirty="0">
                <a:ln>
                  <a:noFill/>
                </a:ln>
                <a:solidFill>
                  <a:prstClr val="black"/>
                </a:solidFill>
                <a:effectLst/>
                <a:uLnTx/>
                <a:uFillTx/>
                <a:latin typeface="Calibri"/>
                <a:ea typeface="+mn-ea"/>
                <a:cs typeface="+mn-cs"/>
              </a:rPr>
              <a:t>    </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(من الخزى</a:t>
            </a:r>
            <a:r>
              <a:rPr kumimoji="0" lang="ar-SA"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a:t>
            </a:r>
            <a:endPar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Sixième Heure de la veille du Mardi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760296" y="53414"/>
            <a:ext cx="32403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السادسة من ليلة الثلاثاء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87395967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lnSpc>
                <a:spcPct val="90000"/>
              </a:lnSpc>
              <a:buNone/>
            </a:pPr>
            <a:r>
              <a:rPr lang="fr-FR" sz="2800" b="1" dirty="0"/>
              <a:t>Israël et Éphraïm trébuchent à cause de leur faute, Juda aussi trébuche avec eux. Avec leurs brebis et leurs bœufs, ils iront chercher le Seigneur, mais ils ne le trouveront pas: il s'est retiré d'eux! Ils ont trahi le Seigneur, ils ont engendré des bâtards; maintenant la néoménie va les dévorer, eux et leurs champs.</a:t>
            </a:r>
          </a:p>
          <a:p>
            <a:pPr marL="0" indent="0" algn="just">
              <a:lnSpc>
                <a:spcPct val="90000"/>
              </a:lnSpc>
              <a:buNone/>
            </a:pPr>
            <a:endParaRPr lang="fr-FR" sz="2800" b="1" dirty="0"/>
          </a:p>
          <a:p>
            <a:pPr marL="0" indent="0" algn="just">
              <a:lnSpc>
                <a:spcPct val="90000"/>
              </a:lnSpc>
              <a:buNone/>
            </a:pPr>
            <a:r>
              <a:rPr lang="fr-FR" sz="2800" b="1" i="1" dirty="0">
                <a:solidFill>
                  <a:srgbClr val="C00000"/>
                </a:solidFill>
              </a:rPr>
              <a:t>Gloire à la sainte Trinité notre Dieu.</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فيرجم إسرائيل </a:t>
            </a:r>
            <a:r>
              <a:rPr kumimoji="0" lang="ar-SA"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وأفرايم</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بالظلم ويرجم يهوذا أيضاً معهم</a:t>
            </a:r>
            <a:r>
              <a:rPr kumimoji="0" lang="ar-EG"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ويذهبون بغنم وثيران ليطلبوا الرب فلا يجدونه</a:t>
            </a:r>
            <a:r>
              <a:rPr kumimoji="0" lang="ar-EG"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لأنه</a:t>
            </a:r>
            <a:r>
              <a:rPr kumimoji="0" lang="ar-EG"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قد</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تنحى </a:t>
            </a:r>
            <a:r>
              <a:rPr kumimoji="0" lang="ar-SA"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عنهم.</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بما أنهم قد </a:t>
            </a:r>
            <a:r>
              <a:rPr kumimoji="0" lang="ar-SA"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إنصرفوا</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عن الرب وصارت لهم ثيران وكان لهم بنين غرباء</a:t>
            </a:r>
            <a:r>
              <a:rPr kumimoji="0" lang="ar-EG"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فالآن يأكلهم </a:t>
            </a:r>
            <a:r>
              <a:rPr kumimoji="0" lang="ar-SA"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الدبا</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 </a:t>
            </a:r>
            <a:r>
              <a:rPr kumimoji="0" lang="ar-SA"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القمل </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مع ميراثهم</a:t>
            </a:r>
            <a:r>
              <a:rPr kumimoji="0" lang="ar-EG"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a:t>
            </a: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مجدًا للثالوث الأقدس إلهنا آمين</a:t>
            </a: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Sixième Heure de la veille du Mardi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904312" y="53414"/>
            <a:ext cx="309634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السادسة من ليلة الثلاثاء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95447665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sz="4000" b="1" dirty="0">
                <a:latin typeface="Book Antiqua" panose="02040602050305030304" pitchFamily="18" charset="0"/>
              </a:rPr>
              <a:t>Aie pitié de nous Seigneur, alléluia. Au nom du Père, du Fils et du Saint-Esprit, un seul Dieu,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813640"/>
            <a:ext cx="3574559" cy="5232202"/>
          </a:xfrm>
          <a:prstGeom prst="rect">
            <a:avLst/>
          </a:prstGeom>
        </p:spPr>
        <p:txBody>
          <a:bodyPr wrap="square" anchor="ctr" anchorCtr="0">
            <a:spAutoFit/>
          </a:bodyPr>
          <a:lstStyle/>
          <a:p>
            <a:pPr algn="just" rtl="1">
              <a:spcAft>
                <a:spcPts val="1200"/>
              </a:spcAft>
            </a:pPr>
            <a:r>
              <a:rPr lang="ar-AE" sz="5400" b="1" dirty="0">
                <a:latin typeface="Book Antiqua" panose="02040602050305030304" pitchFamily="18" charset="0"/>
              </a:rPr>
              <a:t>يا رب ارحمنا. </a:t>
            </a:r>
            <a:r>
              <a:rPr lang="ar-AE" sz="5400" b="1" dirty="0" err="1">
                <a:latin typeface="Book Antiqua" panose="02040602050305030304" pitchFamily="18" charset="0"/>
              </a:rPr>
              <a:t>الليلويا</a:t>
            </a:r>
            <a:r>
              <a:rPr lang="ar-AE" sz="5400" b="1" dirty="0">
                <a:latin typeface="Book Antiqua" panose="02040602050305030304" pitchFamily="18" charset="0"/>
              </a:rPr>
              <a:t>.</a:t>
            </a:r>
            <a:endParaRPr lang="fr-FR" sz="5400" b="1" dirty="0">
              <a:latin typeface="Book Antiqua" panose="02040602050305030304" pitchFamily="18" charset="0"/>
            </a:endParaRPr>
          </a:p>
          <a:p>
            <a:pPr algn="just" rtl="1"/>
            <a:r>
              <a:rPr lang="ar-AE" sz="5400" b="1" dirty="0">
                <a:latin typeface="Book Antiqua" panose="02040602050305030304" pitchFamily="18" charset="0"/>
              </a:rPr>
              <a:t> باسم ألآب والابن والروح القدس إلهٍ واحد آمين</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655052"/>
            <a:ext cx="3933030" cy="5663089"/>
          </a:xfrm>
          <a:prstGeom prst="rect">
            <a:avLst/>
          </a:prstGeom>
        </p:spPr>
        <p:txBody>
          <a:bodyPr wrap="square">
            <a:spAutoFit/>
          </a:bodyPr>
          <a:lstStyle/>
          <a:p>
            <a:pPr algn="just">
              <a:spcAft>
                <a:spcPts val="1200"/>
              </a:spcAft>
            </a:pPr>
            <a:r>
              <a:rPr lang="fr-FR" sz="4400" b="1" dirty="0">
                <a:latin typeface="CS Avva Shenouda" panose="020B7200000000000000" pitchFamily="34" charset="0"/>
              </a:rPr>
              <a:t>`P[</a:t>
            </a:r>
            <a:r>
              <a:rPr lang="fr-FR" sz="4400" b="1" dirty="0" err="1">
                <a:latin typeface="CS Avva Shenouda" panose="020B7200000000000000" pitchFamily="34" charset="0"/>
              </a:rPr>
              <a:t>oic</a:t>
            </a:r>
            <a:r>
              <a:rPr lang="fr-FR" sz="4400" b="1" dirty="0">
                <a:latin typeface="CS Avva Shenouda" panose="020B7200000000000000" pitchFamily="34" charset="0"/>
              </a:rPr>
              <a:t> </a:t>
            </a:r>
            <a:r>
              <a:rPr lang="fr-FR" sz="4400" b="1" dirty="0" err="1">
                <a:latin typeface="CS Avva Shenouda" panose="020B7200000000000000" pitchFamily="34" charset="0"/>
              </a:rPr>
              <a:t>nai</a:t>
            </a:r>
            <a:r>
              <a:rPr lang="fr-FR" sz="4400" b="1" dirty="0">
                <a:latin typeface="CS Avva Shenouda" panose="020B7200000000000000" pitchFamily="34" charset="0"/>
              </a:rPr>
              <a:t> nan </a:t>
            </a:r>
            <a:r>
              <a:rPr lang="fr-FR" sz="4400" b="1" dirty="0" err="1">
                <a:latin typeface="CS Avva Shenouda" panose="020B7200000000000000" pitchFamily="34" charset="0"/>
              </a:rPr>
              <a:t>allyloui`a</a:t>
            </a:r>
            <a:r>
              <a:rPr lang="fr-FR" sz="4400" b="1" dirty="0">
                <a:latin typeface="CS Avva Shenouda" panose="020B7200000000000000" pitchFamily="34" charset="0"/>
              </a:rPr>
              <a:t> </a:t>
            </a:r>
          </a:p>
          <a:p>
            <a:pPr algn="just"/>
            <a:r>
              <a:rPr lang="fr-FR" sz="4400" b="1" dirty="0" err="1">
                <a:latin typeface="CS Avva Shenouda" panose="020B7200000000000000" pitchFamily="34" charset="0"/>
              </a:rPr>
              <a:t>Qen</a:t>
            </a:r>
            <a:r>
              <a:rPr lang="fr-FR" sz="4400" b="1" dirty="0">
                <a:latin typeface="CS Avva Shenouda" panose="020B7200000000000000" pitchFamily="34" charset="0"/>
              </a:rPr>
              <a:t> `</a:t>
            </a:r>
            <a:r>
              <a:rPr lang="fr-FR" sz="4400" b="1" dirty="0" err="1">
                <a:latin typeface="CS Avva Shenouda" panose="020B7200000000000000" pitchFamily="34" charset="0"/>
              </a:rPr>
              <a:t>vran</a:t>
            </a:r>
            <a:r>
              <a:rPr lang="fr-FR" sz="4400" b="1" dirty="0">
                <a:latin typeface="CS Avva Shenouda" panose="020B7200000000000000" pitchFamily="34" charset="0"/>
              </a:rPr>
              <a:t> `</a:t>
            </a:r>
            <a:r>
              <a:rPr lang="fr-FR" sz="4400" b="1" dirty="0" err="1">
                <a:latin typeface="CS Avva Shenouda" panose="020B7200000000000000" pitchFamily="34" charset="0"/>
              </a:rPr>
              <a:t>m~Viwt</a:t>
            </a:r>
            <a:r>
              <a:rPr lang="fr-FR" sz="4400" b="1" dirty="0">
                <a:latin typeface="CS Avva Shenouda" panose="020B7200000000000000" pitchFamily="34" charset="0"/>
              </a:rPr>
              <a:t> nem ~</a:t>
            </a:r>
            <a:r>
              <a:rPr lang="fr-FR" sz="4400" b="1" dirty="0" err="1">
                <a:latin typeface="CS Avva Shenouda" panose="020B7200000000000000" pitchFamily="34" charset="0"/>
              </a:rPr>
              <a:t>Psyri</a:t>
            </a:r>
            <a:r>
              <a:rPr lang="fr-FR" sz="4400" b="1" dirty="0">
                <a:latin typeface="CS Avva Shenouda" panose="020B7200000000000000" pitchFamily="34" charset="0"/>
              </a:rPr>
              <a:t> </a:t>
            </a:r>
            <a:r>
              <a:rPr lang="fr-FR" sz="4400" b="1" dirty="0">
                <a:latin typeface="CS Avva Shenouda" pitchFamily="34" charset="0"/>
                <a:cs typeface="Times New Roman" pitchFamily="18" charset="0"/>
              </a:rPr>
              <a:t>@ </a:t>
            </a:r>
            <a:r>
              <a:rPr lang="fr-FR" sz="4400" b="1" dirty="0">
                <a:latin typeface="CS Avva Shenouda" panose="020B7200000000000000" pitchFamily="34" charset="0"/>
              </a:rPr>
              <a:t>nem </a:t>
            </a:r>
            <a:r>
              <a:rPr lang="fr-FR" sz="4400" b="1" dirty="0" err="1">
                <a:latin typeface="CS Avva Shenouda" panose="020B7200000000000000" pitchFamily="34" charset="0"/>
              </a:rPr>
              <a:t>Pi`pneuma</a:t>
            </a:r>
            <a:r>
              <a:rPr lang="fr-FR" sz="4400" b="1" dirty="0">
                <a:latin typeface="CS Avva Shenouda" panose="020B7200000000000000" pitchFamily="34" charset="0"/>
              </a:rPr>
              <a:t> `</a:t>
            </a:r>
            <a:r>
              <a:rPr lang="fr-FR" sz="4400" b="1" dirty="0" err="1">
                <a:latin typeface="CS Avva Shenouda" panose="020B7200000000000000" pitchFamily="34" charset="0"/>
              </a:rPr>
              <a:t>e;ouab</a:t>
            </a:r>
            <a:r>
              <a:rPr lang="fr-FR" sz="4400" b="1" dirty="0">
                <a:latin typeface="CS Avva Shenouda" panose="020B7200000000000000" pitchFamily="34" charset="0"/>
              </a:rPr>
              <a:t> </a:t>
            </a:r>
            <a:r>
              <a:rPr lang="fr-FR" sz="4400" b="1" dirty="0" err="1">
                <a:latin typeface="CS Avva Shenouda" panose="020B7200000000000000" pitchFamily="34" charset="0"/>
              </a:rPr>
              <a:t>ounou</a:t>
            </a:r>
            <a:r>
              <a:rPr lang="fr-FR" sz="4400" b="1" dirty="0">
                <a:latin typeface="CS Avva Shenouda" panose="020B7200000000000000" pitchFamily="34" charset="0"/>
              </a:rPr>
              <a:t>] `</a:t>
            </a:r>
            <a:r>
              <a:rPr lang="fr-FR" sz="4400" b="1" dirty="0" err="1">
                <a:latin typeface="CS Avva Shenouda" panose="020B7200000000000000" pitchFamily="34" charset="0"/>
              </a:rPr>
              <a:t>nouwt</a:t>
            </a:r>
            <a:r>
              <a:rPr lang="fr-FR" sz="4400" b="1" dirty="0">
                <a:latin typeface="CS Avva Shenouda" panose="020B7200000000000000" pitchFamily="34" charset="0"/>
              </a:rPr>
              <a:t> `</a:t>
            </a:r>
            <a:r>
              <a:rPr lang="fr-FR" sz="4400" b="1" dirty="0" err="1">
                <a:latin typeface="CS Avva Shenouda" panose="020B7200000000000000" pitchFamily="34" charset="0"/>
              </a:rPr>
              <a:t>amyn</a:t>
            </a:r>
            <a:r>
              <a:rPr lang="fr-FR" sz="4400" b="1" dirty="0">
                <a:latin typeface="CS Avva Shenouda" panose="020B7200000000000000" pitchFamily="34" charset="0"/>
              </a:rPr>
              <a:t>.</a:t>
            </a:r>
          </a:p>
        </p:txBody>
      </p:sp>
    </p:spTree>
    <p:extLst>
      <p:ext uri="{BB962C8B-B14F-4D97-AF65-F5344CB8AC3E}">
        <p14:creationId xmlns:p14="http://schemas.microsoft.com/office/powerpoint/2010/main" val="349853798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sz="4000" b="1" dirty="0">
                <a:latin typeface="Book Antiqua" panose="02040602050305030304" pitchFamily="18" charset="0"/>
              </a:rPr>
              <a:t>Gloire au Père, au Fils et au Saint-Esprit, maintenant et toujours et pour les siècles des siècles,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890584"/>
            <a:ext cx="3574559" cy="5078313"/>
          </a:xfrm>
          <a:prstGeom prst="rect">
            <a:avLst/>
          </a:prstGeom>
        </p:spPr>
        <p:txBody>
          <a:bodyPr wrap="square" anchor="ctr" anchorCtr="0">
            <a:spAutoFit/>
          </a:bodyPr>
          <a:lstStyle/>
          <a:p>
            <a:pPr algn="just" rtl="1"/>
            <a:r>
              <a:rPr lang="ar-AE" sz="5400" b="1" dirty="0">
                <a:latin typeface="Book Antiqua" panose="02040602050305030304" pitchFamily="18" charset="0"/>
              </a:rPr>
              <a:t>المجد للآب </a:t>
            </a:r>
            <a:r>
              <a:rPr lang="ar-AE" sz="5400" b="1" dirty="0" err="1">
                <a:latin typeface="Book Antiqua" panose="02040602050305030304" pitchFamily="18" charset="0"/>
              </a:rPr>
              <a:t>والإبن</a:t>
            </a:r>
            <a:r>
              <a:rPr lang="ar-AE" sz="5400" b="1" dirty="0">
                <a:latin typeface="Book Antiqua" panose="02040602050305030304" pitchFamily="18" charset="0"/>
              </a:rPr>
              <a:t> والروح القدس. الآن وكل أوان وإلى دهر الدهور. آمين.</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858248"/>
            <a:ext cx="3933030" cy="4832092"/>
          </a:xfrm>
          <a:prstGeom prst="rect">
            <a:avLst/>
          </a:prstGeom>
        </p:spPr>
        <p:txBody>
          <a:bodyPr wrap="square">
            <a:spAutoFit/>
          </a:bodyPr>
          <a:lstStyle/>
          <a:p>
            <a:pPr algn="just"/>
            <a:r>
              <a:rPr lang="fr-FR" sz="4400" b="1" dirty="0">
                <a:latin typeface="CS Avva Shenouda" panose="020B7200000000000000" pitchFamily="34" charset="0"/>
              </a:rPr>
              <a:t>Doxa Patri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Ui`w</a:t>
            </a:r>
            <a:r>
              <a:rPr lang="fr-FR" sz="4400" b="1" dirty="0">
                <a:latin typeface="CS Avva Shenouda" panose="020B7200000000000000" pitchFamily="34" charset="0"/>
              </a:rPr>
              <a:t>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agi`w</a:t>
            </a:r>
            <a:r>
              <a:rPr lang="fr-FR" sz="4400" b="1" dirty="0">
                <a:latin typeface="CS Avva Shenouda" panose="020B7200000000000000" pitchFamily="34" charset="0"/>
              </a:rPr>
              <a:t> `</a:t>
            </a:r>
            <a:r>
              <a:rPr lang="fr-FR" sz="4400" b="1" dirty="0" err="1">
                <a:latin typeface="CS Avva Shenouda" panose="020B7200000000000000" pitchFamily="34" charset="0"/>
              </a:rPr>
              <a:t>Pneumati</a:t>
            </a:r>
            <a:r>
              <a:rPr lang="fr-FR" sz="4400" b="1" dirty="0">
                <a:latin typeface="CS Avva Shenouda" panose="020B7200000000000000" pitchFamily="34" charset="0"/>
              </a:rPr>
              <a:t> @</a:t>
            </a:r>
          </a:p>
          <a:p>
            <a:pPr algn="just"/>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nun</a:t>
            </a:r>
            <a:r>
              <a:rPr lang="fr-FR" sz="4400" b="1" dirty="0">
                <a:latin typeface="CS Avva Shenouda" panose="020B7200000000000000" pitchFamily="34" charset="0"/>
              </a:rPr>
              <a:t>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a`i</a:t>
            </a:r>
            <a:r>
              <a:rPr lang="fr-FR" sz="4400" b="1" dirty="0">
                <a:latin typeface="CS Avva Shenouda" panose="020B7200000000000000" pitchFamily="34" charset="0"/>
              </a:rPr>
              <a:t>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ic</a:t>
            </a:r>
            <a:r>
              <a:rPr lang="fr-FR" sz="4400" b="1" dirty="0">
                <a:latin typeface="CS Avva Shenouda" panose="020B7200000000000000" pitchFamily="34" charset="0"/>
              </a:rPr>
              <a:t> </a:t>
            </a:r>
            <a:r>
              <a:rPr lang="fr-FR" sz="4400" b="1" dirty="0" err="1">
                <a:latin typeface="CS Avva Shenouda" panose="020B7200000000000000" pitchFamily="34" charset="0"/>
              </a:rPr>
              <a:t>touc</a:t>
            </a:r>
            <a:r>
              <a:rPr lang="fr-FR" sz="4400" b="1" dirty="0">
                <a:latin typeface="CS Avva Shenouda" panose="020B7200000000000000" pitchFamily="34" charset="0"/>
              </a:rPr>
              <a:t> `</a:t>
            </a:r>
            <a:r>
              <a:rPr lang="fr-FR" sz="4400" b="1" dirty="0" err="1">
                <a:latin typeface="CS Avva Shenouda" panose="020B7200000000000000" pitchFamily="34" charset="0"/>
              </a:rPr>
              <a:t>e`wnac</a:t>
            </a:r>
            <a:r>
              <a:rPr lang="fr-FR" sz="4400" b="1" dirty="0">
                <a:latin typeface="CS Avva Shenouda" panose="020B7200000000000000" pitchFamily="34" charset="0"/>
              </a:rPr>
              <a:t> </a:t>
            </a:r>
            <a:r>
              <a:rPr lang="fr-FR" sz="4400" b="1" dirty="0" err="1">
                <a:latin typeface="CS Avva Shenouda" panose="020B7200000000000000" pitchFamily="34" charset="0"/>
              </a:rPr>
              <a:t>twn</a:t>
            </a:r>
            <a:r>
              <a:rPr lang="fr-FR" sz="4400" b="1" dirty="0">
                <a:latin typeface="CS Avva Shenouda" panose="020B7200000000000000" pitchFamily="34" charset="0"/>
              </a:rPr>
              <a:t> `</a:t>
            </a:r>
            <a:r>
              <a:rPr lang="fr-FR" sz="4400" b="1" dirty="0" err="1">
                <a:latin typeface="CS Avva Shenouda" panose="020B7200000000000000" pitchFamily="34" charset="0"/>
              </a:rPr>
              <a:t>e`wnwn</a:t>
            </a:r>
            <a:r>
              <a:rPr lang="fr-FR" sz="4400" b="1" dirty="0">
                <a:latin typeface="CS Avva Shenouda" panose="020B7200000000000000" pitchFamily="34" charset="0"/>
              </a:rPr>
              <a:t> @ `</a:t>
            </a:r>
            <a:r>
              <a:rPr lang="fr-FR" sz="4400" b="1" dirty="0" err="1">
                <a:latin typeface="CS Avva Shenouda" panose="020B7200000000000000" pitchFamily="34" charset="0"/>
              </a:rPr>
              <a:t>amyn</a:t>
            </a:r>
            <a:r>
              <a:rPr lang="fr-FR" sz="4400" b="1" dirty="0">
                <a:latin typeface="CS Avva Shenouda" panose="020B7200000000000000" pitchFamily="34" charset="0"/>
              </a:rPr>
              <a:t>.</a:t>
            </a:r>
          </a:p>
        </p:txBody>
      </p:sp>
    </p:spTree>
    <p:extLst>
      <p:ext uri="{BB962C8B-B14F-4D97-AF65-F5344CB8AC3E}">
        <p14:creationId xmlns:p14="http://schemas.microsoft.com/office/powerpoint/2010/main" val="155139381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6144344" cy="6041868"/>
          </a:xfrm>
        </p:spPr>
        <p:txBody>
          <a:bodyPr numCol="1" spcCol="72000" anchor="ctr">
            <a:noAutofit/>
          </a:bodyPr>
          <a:lstStyle/>
          <a:p>
            <a:pPr marL="0" indent="0" algn="just">
              <a:buNone/>
            </a:pPr>
            <a:r>
              <a:rPr lang="fr-FR" sz="3600" b="1" dirty="0">
                <a:latin typeface="Book Antiqua" panose="02040602050305030304" pitchFamily="18" charset="0"/>
              </a:rPr>
              <a:t>Louange de la (…) heure du (…) saint de la semaine sainte, que sa bénédiction soit avec nous amen.</a:t>
            </a:r>
          </a:p>
          <a:p>
            <a:pPr marL="0" indent="0" algn="just">
              <a:buNone/>
            </a:pPr>
            <a:endParaRPr lang="fr-FR" sz="3600" b="1" dirty="0">
              <a:latin typeface="Book Antiqua" panose="02040602050305030304" pitchFamily="18" charset="0"/>
            </a:endParaRPr>
          </a:p>
          <a:p>
            <a:pPr marL="0" indent="0" algn="just">
              <a:buNone/>
            </a:pPr>
            <a:r>
              <a:rPr lang="fr-FR" sz="3600" b="1" dirty="0">
                <a:latin typeface="Book Antiqua" panose="02040602050305030304" pitchFamily="18" charset="0"/>
              </a:rPr>
              <a:t>Rends-nous dignes de dire avec action de grâces : </a:t>
            </a:r>
          </a:p>
          <a:p>
            <a:pPr marL="0" indent="0" algn="just">
              <a:buNone/>
            </a:pPr>
            <a:r>
              <a:rPr lang="fr-FR" sz="3600" b="1" dirty="0">
                <a:latin typeface="Book Antiqua" panose="02040602050305030304" pitchFamily="18" charset="0"/>
              </a:rPr>
              <a:t>Notre Père…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8" y="1052584"/>
            <a:ext cx="5186425" cy="5016758"/>
          </a:xfrm>
          <a:prstGeom prst="rect">
            <a:avLst/>
          </a:prstGeom>
        </p:spPr>
        <p:txBody>
          <a:bodyPr wrap="square" anchor="ctr" anchorCtr="0">
            <a:spAutoFit/>
          </a:bodyPr>
          <a:lstStyle/>
          <a:p>
            <a:pPr algn="just" rtl="1"/>
            <a:r>
              <a:rPr lang="ar-AE" sz="4000" b="1" dirty="0" err="1">
                <a:latin typeface="Book Antiqua" panose="02040602050305030304" pitchFamily="18" charset="0"/>
              </a:rPr>
              <a:t>تسبحة</a:t>
            </a:r>
            <a:r>
              <a:rPr lang="ar-AE" sz="4000" b="1" dirty="0">
                <a:latin typeface="Book Antiqua" panose="02040602050305030304" pitchFamily="18" charset="0"/>
              </a:rPr>
              <a:t> ... من ... من </a:t>
            </a:r>
            <a:r>
              <a:rPr lang="ar-AE" sz="4000" b="1" dirty="0" err="1">
                <a:latin typeface="Book Antiqua" panose="02040602050305030304" pitchFamily="18" charset="0"/>
              </a:rPr>
              <a:t>البصخة</a:t>
            </a:r>
            <a:r>
              <a:rPr lang="ar-AE" sz="4000" b="1" dirty="0">
                <a:latin typeface="Book Antiqua" panose="02040602050305030304" pitchFamily="18" charset="0"/>
              </a:rPr>
              <a:t> المقدسة بركت</a:t>
            </a:r>
            <a:r>
              <a:rPr lang="ar-EG" sz="4000" b="1" dirty="0">
                <a:latin typeface="Book Antiqua" panose="02040602050305030304" pitchFamily="18" charset="0"/>
              </a:rPr>
              <a:t>ها</a:t>
            </a:r>
            <a:r>
              <a:rPr lang="ar-AE" sz="4000" b="1" dirty="0">
                <a:latin typeface="Book Antiqua" panose="02040602050305030304" pitchFamily="18" charset="0"/>
              </a:rPr>
              <a:t> فلتكُن معنا آمين.</a:t>
            </a:r>
            <a:endParaRPr lang="fr-FR" sz="4000" b="1" dirty="0">
              <a:latin typeface="Book Antiqua" panose="02040602050305030304" pitchFamily="18" charset="0"/>
            </a:endParaRPr>
          </a:p>
          <a:p>
            <a:pPr algn="just" rtl="1"/>
            <a:endParaRPr lang="fr-FR" sz="4000" b="1" dirty="0">
              <a:latin typeface="Book Antiqua" panose="02040602050305030304" pitchFamily="18" charset="0"/>
            </a:endParaRPr>
          </a:p>
          <a:p>
            <a:pPr algn="just" rtl="1"/>
            <a:endParaRPr lang="ar-AE" sz="3600" b="1" dirty="0">
              <a:latin typeface="Book Antiqua" panose="02040602050305030304" pitchFamily="18" charset="0"/>
            </a:endParaRPr>
          </a:p>
          <a:p>
            <a:pPr algn="just" rtl="1"/>
            <a:r>
              <a:rPr lang="ar-AE" sz="4000" b="1" dirty="0">
                <a:latin typeface="Book Antiqua" panose="02040602050305030304" pitchFamily="18" charset="0"/>
              </a:rPr>
              <a:t>اللهم </a:t>
            </a:r>
            <a:r>
              <a:rPr lang="ar-EG" sz="4000" b="1" dirty="0">
                <a:latin typeface="Book Antiqua" panose="02040602050305030304" pitchFamily="18" charset="0"/>
              </a:rPr>
              <a:t>إ</a:t>
            </a:r>
            <a:r>
              <a:rPr lang="ar-AE" sz="4000" b="1" dirty="0">
                <a:latin typeface="Book Antiqua" panose="02040602050305030304" pitchFamily="18" charset="0"/>
              </a:rPr>
              <a:t>جعلنا مستحِقين أن نقولَ بشكر: يا أبانا الذي في السموات...</a:t>
            </a:r>
          </a:p>
        </p:txBody>
      </p:sp>
    </p:spTree>
    <p:extLst>
      <p:ext uri="{BB962C8B-B14F-4D97-AF65-F5344CB8AC3E}">
        <p14:creationId xmlns:p14="http://schemas.microsoft.com/office/powerpoint/2010/main" val="410635961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BF672DD3-613D-4D50-8DBC-1FA18C04AA5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540901" y="836712"/>
            <a:ext cx="2617489" cy="5184576"/>
          </a:xfrm>
          <a:prstGeom prst="rect">
            <a:avLst/>
          </a:prstGeom>
          <a:ln>
            <a:noFill/>
          </a:ln>
          <a:effectLst>
            <a:outerShdw blurRad="292100" dist="139700" dir="2700000" algn="tl" rotWithShape="0">
              <a:srgbClr val="333333">
                <a:alpha val="65000"/>
              </a:srgbClr>
            </a:outerShdw>
          </a:effectLst>
        </p:spPr>
      </p:pic>
      <p:pic>
        <p:nvPicPr>
          <p:cNvPr id="6" name="Image 5">
            <a:extLst>
              <a:ext uri="{FF2B5EF4-FFF2-40B4-BE49-F238E27FC236}">
                <a16:creationId xmlns:a16="http://schemas.microsoft.com/office/drawing/2014/main" id="{D8CD4B31-6153-4B65-A49B-B278F021A05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8929290" y="836712"/>
            <a:ext cx="2617489" cy="5184576"/>
          </a:xfrm>
          <a:prstGeom prst="rect">
            <a:avLst/>
          </a:prstGeom>
          <a:ln>
            <a:noFill/>
          </a:ln>
          <a:effectLst>
            <a:outerShdw blurRad="292100" dist="139700" dir="2700000" algn="tl" rotWithShape="0">
              <a:srgbClr val="333333">
                <a:alpha val="65000"/>
              </a:srgbClr>
            </a:outerShdw>
          </a:effectLst>
        </p:spPr>
      </p:pic>
      <p:sp>
        <p:nvSpPr>
          <p:cNvPr id="11" name="ZoneTexte 10">
            <a:extLst>
              <a:ext uri="{FF2B5EF4-FFF2-40B4-BE49-F238E27FC236}">
                <a16:creationId xmlns:a16="http://schemas.microsoft.com/office/drawing/2014/main" id="{FC2A8B21-0390-450F-A907-EBE014E1825E}"/>
              </a:ext>
            </a:extLst>
          </p:cNvPr>
          <p:cNvSpPr txBox="1"/>
          <p:nvPr/>
        </p:nvSpPr>
        <p:spPr>
          <a:xfrm>
            <a:off x="3604862" y="533128"/>
            <a:ext cx="4877956" cy="5324535"/>
          </a:xfrm>
          <a:prstGeom prst="rect">
            <a:avLst/>
          </a:prstGeom>
          <a:noFill/>
        </p:spPr>
        <p:txBody>
          <a:bodyPr wrap="square" rtlCol="0">
            <a:spAutoFit/>
          </a:bodyPr>
          <a:lstStyle/>
          <a:p>
            <a:pPr algn="just"/>
            <a:endParaRPr lang="pt-BR" sz="2800" b="1" dirty="0">
              <a:latin typeface="CS Avva Shenouda" pitchFamily="34" charset="0"/>
            </a:endParaRPr>
          </a:p>
          <a:p>
            <a:pPr algn="just"/>
            <a:r>
              <a:rPr lang="pt-BR" sz="2800" b="1" dirty="0">
                <a:latin typeface="CS Avva Shenouda" pitchFamily="34" charset="0"/>
              </a:rPr>
              <a:t>:wk te ]jom nem pi`wou nem pi`cmou nem pi``amahi sa eneh </a:t>
            </a:r>
            <a:r>
              <a:rPr lang="pt-BR" sz="2800" b="1" dirty="0">
                <a:solidFill>
                  <a:srgbClr val="C00000"/>
                </a:solidFill>
                <a:latin typeface="CS Avva Shenouda" pitchFamily="34" charset="0"/>
              </a:rPr>
              <a:t>`amyn@ Emmanouyl pennou] penouro.</a:t>
            </a:r>
          </a:p>
          <a:p>
            <a:pPr algn="just"/>
            <a:endParaRPr lang="pt-BR" sz="1600" b="1" dirty="0">
              <a:latin typeface="CS Avva Shenouda" pitchFamily="34" charset="0"/>
            </a:endParaRPr>
          </a:p>
          <a:p>
            <a:pPr algn="just"/>
            <a:r>
              <a:rPr lang="pt-BR" sz="2800" b="1" dirty="0">
                <a:latin typeface="CS Avva Shenouda" pitchFamily="34" charset="0"/>
              </a:rPr>
              <a:t>:wk te ]jom nem pi`wou nem pi`cmou nem pi``amahi sa eneh </a:t>
            </a:r>
            <a:r>
              <a:rPr lang="pt-BR" sz="2800" b="1" dirty="0">
                <a:solidFill>
                  <a:srgbClr val="C00000"/>
                </a:solidFill>
                <a:latin typeface="CS Avva Shenouda" pitchFamily="34" charset="0"/>
              </a:rPr>
              <a:t>`amyn@ Pa=o=c I=y=c P=,=c.</a:t>
            </a:r>
          </a:p>
          <a:p>
            <a:pPr algn="just"/>
            <a:endParaRPr lang="pt-BR" sz="1600" b="1" dirty="0">
              <a:latin typeface="CS Avva Shenouda" pitchFamily="34" charset="0"/>
            </a:endParaRPr>
          </a:p>
          <a:p>
            <a:pPr algn="just"/>
            <a:r>
              <a:rPr lang="pt-BR" sz="2800" b="1" dirty="0">
                <a:latin typeface="CS Avva Shenouda" pitchFamily="34" charset="0"/>
              </a:rPr>
              <a:t>:wk te ]jom nem pi`wou nem pi`cmou nem pi``amahi sa eneh `</a:t>
            </a:r>
            <a:r>
              <a:rPr lang="pt-BR" sz="2800" b="1" dirty="0">
                <a:solidFill>
                  <a:srgbClr val="C00000"/>
                </a:solidFill>
                <a:latin typeface="CS Avva Shenouda" pitchFamily="34" charset="0"/>
              </a:rPr>
              <a:t>amyn.</a:t>
            </a:r>
            <a:endParaRPr lang="fr-FR" sz="2800" b="1" dirty="0">
              <a:solidFill>
                <a:srgbClr val="C00000"/>
              </a:solidFill>
              <a:latin typeface="CS Avva Shenouda" pitchFamily="34" charset="0"/>
            </a:endParaRPr>
          </a:p>
        </p:txBody>
      </p:sp>
    </p:spTree>
    <p:extLst>
      <p:ext uri="{BB962C8B-B14F-4D97-AF65-F5344CB8AC3E}">
        <p14:creationId xmlns:p14="http://schemas.microsoft.com/office/powerpoint/2010/main" val="35461402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7623842" y="533128"/>
            <a:ext cx="4153386" cy="5533823"/>
          </a:xfrm>
          <a:prstGeom prst="rect">
            <a:avLst/>
          </a:prstGeom>
          <a:noFill/>
        </p:spPr>
        <p:txBody>
          <a:bodyPr wrap="square" rtlCol="0">
            <a:spAutoFit/>
          </a:bodyPr>
          <a:lstStyle/>
          <a:p>
            <a:pPr lvl="0" algn="justLow" rtl="1" fontAlgn="base">
              <a:spcBef>
                <a:spcPct val="20000"/>
              </a:spcBef>
              <a:spcAft>
                <a:spcPct val="0"/>
              </a:spcAft>
            </a:pPr>
            <a:r>
              <a:rPr lang="ar-SA" altLang="fr-FR" sz="3400" b="1" dirty="0">
                <a:latin typeface="Times New Roman" panose="02020603050405020304" pitchFamily="18" charset="0"/>
                <a:cs typeface="Times New Roman" panose="02020603050405020304" pitchFamily="18" charset="0"/>
              </a:rPr>
              <a:t>لك القوة والمجد والبركة والعزة إلى الأبد </a:t>
            </a:r>
            <a:r>
              <a:rPr lang="ar-SA" altLang="fr-FR" sz="3400" b="1" dirty="0">
                <a:solidFill>
                  <a:srgbClr val="C00000"/>
                </a:solidFill>
                <a:latin typeface="Times New Roman" panose="02020603050405020304" pitchFamily="18" charset="0"/>
                <a:cs typeface="Times New Roman" panose="02020603050405020304" pitchFamily="18" charset="0"/>
              </a:rPr>
              <a:t>آمين</a:t>
            </a:r>
            <a:r>
              <a:rPr lang="ar-EG" altLang="fr-FR" sz="3400" b="1" dirty="0">
                <a:solidFill>
                  <a:srgbClr val="C00000"/>
                </a:solidFill>
                <a:latin typeface="Times New Roman" panose="02020603050405020304" pitchFamily="18" charset="0"/>
                <a:cs typeface="Times New Roman" panose="02020603050405020304" pitchFamily="18" charset="0"/>
              </a:rPr>
              <a:t>.</a:t>
            </a:r>
            <a:r>
              <a:rPr lang="ar-SA" altLang="fr-FR" sz="3400" b="1" dirty="0">
                <a:solidFill>
                  <a:srgbClr val="C00000"/>
                </a:solidFill>
                <a:latin typeface="Times New Roman" panose="02020603050405020304" pitchFamily="18" charset="0"/>
                <a:cs typeface="Times New Roman" panose="02020603050405020304" pitchFamily="18" charset="0"/>
              </a:rPr>
              <a:t> </a:t>
            </a:r>
            <a:br>
              <a:rPr lang="ar-EG" altLang="fr-FR" sz="3400" b="1" dirty="0">
                <a:solidFill>
                  <a:srgbClr val="C00000"/>
                </a:solidFill>
                <a:latin typeface="Times New Roman" panose="02020603050405020304" pitchFamily="18" charset="0"/>
                <a:cs typeface="Times New Roman" panose="02020603050405020304" pitchFamily="18" charset="0"/>
              </a:rPr>
            </a:br>
            <a:r>
              <a:rPr lang="ar-SA" altLang="fr-FR" sz="3400" b="1" dirty="0" err="1">
                <a:solidFill>
                  <a:srgbClr val="C00000"/>
                </a:solidFill>
                <a:latin typeface="Times New Roman" panose="02020603050405020304" pitchFamily="18" charset="0"/>
                <a:cs typeface="Times New Roman" panose="02020603050405020304" pitchFamily="18" charset="0"/>
              </a:rPr>
              <a:t>عمانوئيل</a:t>
            </a:r>
            <a:r>
              <a:rPr lang="ar-SA" altLang="fr-FR" sz="3400" b="1" dirty="0">
                <a:solidFill>
                  <a:srgbClr val="C00000"/>
                </a:solidFill>
                <a:latin typeface="Times New Roman" panose="02020603050405020304" pitchFamily="18" charset="0"/>
                <a:cs typeface="Times New Roman" panose="02020603050405020304" pitchFamily="18" charset="0"/>
              </a:rPr>
              <a:t> إلهنا وملكنا</a:t>
            </a:r>
            <a:r>
              <a:rPr lang="fr-FR" altLang="fr-FR" sz="3400" b="1" dirty="0">
                <a:solidFill>
                  <a:srgbClr val="C00000"/>
                </a:solidFill>
                <a:latin typeface="Times New Roman" panose="02020603050405020304" pitchFamily="18" charset="0"/>
                <a:cs typeface="Times New Roman" panose="02020603050405020304" pitchFamily="18" charset="0"/>
              </a:rPr>
              <a:t> </a:t>
            </a:r>
            <a:br>
              <a:rPr lang="fr-FR" sz="3400" b="1" dirty="0"/>
            </a:br>
            <a:endParaRPr lang="fr-FR" sz="3400" b="1" dirty="0"/>
          </a:p>
          <a:p>
            <a:pPr lvl="0" algn="justLow" rtl="1" fontAlgn="base">
              <a:spcBef>
                <a:spcPct val="20000"/>
              </a:spcBef>
              <a:spcAft>
                <a:spcPct val="0"/>
              </a:spcAft>
            </a:pPr>
            <a:r>
              <a:rPr lang="ar-SA" altLang="fr-FR" sz="3400" b="1" dirty="0">
                <a:latin typeface="Times New Roman" panose="02020603050405020304" pitchFamily="18" charset="0"/>
                <a:cs typeface="Times New Roman" panose="02020603050405020304" pitchFamily="18" charset="0"/>
              </a:rPr>
              <a:t>لك القوة والمجد والبركة والعزة إلى الأبد </a:t>
            </a:r>
            <a:r>
              <a:rPr lang="ar-SA" altLang="fr-FR" sz="3400" b="1" dirty="0">
                <a:solidFill>
                  <a:srgbClr val="C00000"/>
                </a:solidFill>
                <a:latin typeface="Times New Roman" panose="02020603050405020304" pitchFamily="18" charset="0"/>
                <a:cs typeface="Times New Roman" panose="02020603050405020304" pitchFamily="18" charset="0"/>
              </a:rPr>
              <a:t>آمين</a:t>
            </a:r>
            <a:r>
              <a:rPr lang="ar-EG" altLang="fr-FR" sz="3400" b="1" dirty="0">
                <a:solidFill>
                  <a:srgbClr val="C00000"/>
                </a:solidFill>
                <a:latin typeface="Times New Roman" panose="02020603050405020304" pitchFamily="18" charset="0"/>
                <a:cs typeface="Times New Roman" panose="02020603050405020304" pitchFamily="18" charset="0"/>
              </a:rPr>
              <a:t>.</a:t>
            </a:r>
            <a:br>
              <a:rPr lang="ar-EG" altLang="fr-FR" sz="3400" b="1" dirty="0">
                <a:solidFill>
                  <a:srgbClr val="C00000"/>
                </a:solidFill>
                <a:latin typeface="Times New Roman" panose="02020603050405020304" pitchFamily="18" charset="0"/>
                <a:cs typeface="Times New Roman" panose="02020603050405020304" pitchFamily="18" charset="0"/>
              </a:rPr>
            </a:br>
            <a:r>
              <a:rPr lang="ar-SA" altLang="fr-FR" sz="3400" b="1" dirty="0" err="1">
                <a:solidFill>
                  <a:srgbClr val="C00000"/>
                </a:solidFill>
                <a:latin typeface="Times New Roman" panose="02020603050405020304" pitchFamily="18" charset="0"/>
                <a:cs typeface="Times New Roman" panose="02020603050405020304" pitchFamily="18" charset="0"/>
              </a:rPr>
              <a:t>يارب</a:t>
            </a:r>
            <a:r>
              <a:rPr lang="ar-EG" altLang="fr-FR" sz="3400" b="1" dirty="0">
                <a:solidFill>
                  <a:srgbClr val="C00000"/>
                </a:solidFill>
                <a:latin typeface="Times New Roman" panose="02020603050405020304" pitchFamily="18" charset="0"/>
                <a:cs typeface="Times New Roman" panose="02020603050405020304" pitchFamily="18" charset="0"/>
              </a:rPr>
              <a:t>ى</a:t>
            </a:r>
            <a:r>
              <a:rPr lang="ar-SA" altLang="fr-FR" sz="3400" b="1" dirty="0">
                <a:solidFill>
                  <a:srgbClr val="C00000"/>
                </a:solidFill>
                <a:latin typeface="Times New Roman" panose="02020603050405020304" pitchFamily="18" charset="0"/>
                <a:cs typeface="Times New Roman" panose="02020603050405020304" pitchFamily="18" charset="0"/>
              </a:rPr>
              <a:t> يسوع المسيح</a:t>
            </a:r>
            <a:endParaRPr lang="fr-FR" altLang="fr-FR" sz="3400" b="1" dirty="0">
              <a:solidFill>
                <a:srgbClr val="C00000"/>
              </a:solidFill>
              <a:latin typeface="Times New Roman" panose="02020603050405020304" pitchFamily="18" charset="0"/>
              <a:cs typeface="Times New Roman" panose="02020603050405020304" pitchFamily="18" charset="0"/>
            </a:endParaRPr>
          </a:p>
          <a:p>
            <a:pPr algn="just"/>
            <a:endParaRPr lang="fr-FR" sz="3400" b="1" dirty="0"/>
          </a:p>
          <a:p>
            <a:pPr lvl="0" algn="justLow" rtl="1" fontAlgn="base">
              <a:spcBef>
                <a:spcPct val="20000"/>
              </a:spcBef>
              <a:spcAft>
                <a:spcPct val="0"/>
              </a:spcAft>
            </a:pPr>
            <a:r>
              <a:rPr lang="ar-SA" altLang="fr-FR" sz="3400" b="1" dirty="0">
                <a:latin typeface="Times New Roman" panose="02020603050405020304" pitchFamily="18" charset="0"/>
                <a:cs typeface="Times New Roman" panose="02020603050405020304" pitchFamily="18" charset="0"/>
              </a:rPr>
              <a:t>لك القوة والمجد والبركة والعزة إلى الأبد </a:t>
            </a:r>
            <a:r>
              <a:rPr lang="ar-SA" altLang="fr-FR" sz="3400" b="1" dirty="0">
                <a:solidFill>
                  <a:srgbClr val="C00000"/>
                </a:solidFill>
                <a:latin typeface="Times New Roman" panose="02020603050405020304" pitchFamily="18" charset="0"/>
                <a:cs typeface="Times New Roman" panose="02020603050405020304" pitchFamily="18" charset="0"/>
              </a:rPr>
              <a:t>آمين</a:t>
            </a:r>
            <a:r>
              <a:rPr lang="ar-EG" altLang="fr-FR" sz="3400" b="1" dirty="0">
                <a:solidFill>
                  <a:srgbClr val="C00000"/>
                </a:solidFill>
                <a:latin typeface="Times New Roman" panose="02020603050405020304" pitchFamily="18" charset="0"/>
                <a:cs typeface="Times New Roman" panose="02020603050405020304" pitchFamily="18" charset="0"/>
              </a:rPr>
              <a:t>.</a:t>
            </a:r>
            <a:endParaRPr lang="fr-FR" altLang="fr-FR" sz="3400" b="1" dirty="0">
              <a:solidFill>
                <a:srgbClr val="C00000"/>
              </a:solidFill>
              <a:latin typeface="Times New Roman" panose="02020603050405020304" pitchFamily="18" charset="0"/>
              <a:cs typeface="Times New Roman" panose="02020603050405020304" pitchFamily="18" charset="0"/>
            </a:endParaRPr>
          </a:p>
        </p:txBody>
      </p:sp>
      <p:sp>
        <p:nvSpPr>
          <p:cNvPr id="13" name="ZoneTexte 12">
            <a:extLst>
              <a:ext uri="{FF2B5EF4-FFF2-40B4-BE49-F238E27FC236}">
                <a16:creationId xmlns:a16="http://schemas.microsoft.com/office/drawing/2014/main" id="{B5E6F8A1-9C17-461A-BB1B-8D519652C983}"/>
              </a:ext>
            </a:extLst>
          </p:cNvPr>
          <p:cNvSpPr txBox="1"/>
          <p:nvPr/>
        </p:nvSpPr>
        <p:spPr>
          <a:xfrm>
            <a:off x="327089" y="529403"/>
            <a:ext cx="4241068" cy="5693866"/>
          </a:xfrm>
          <a:prstGeom prst="rect">
            <a:avLst/>
          </a:prstGeom>
          <a:noFill/>
        </p:spPr>
        <p:txBody>
          <a:bodyPr wrap="square" rtlCol="0">
            <a:spAutoFit/>
          </a:bodyPr>
          <a:lstStyle/>
          <a:p>
            <a:pPr algn="just"/>
            <a:r>
              <a:rPr lang="fr-FR" sz="2500" b="1" dirty="0"/>
              <a:t>A Toi la Puissance, la gloire, la bénédiction et la magnificence éternellement, </a:t>
            </a:r>
            <a:r>
              <a:rPr lang="fr-FR" sz="2500" b="1" dirty="0">
                <a:solidFill>
                  <a:srgbClr val="C00000"/>
                </a:solidFill>
              </a:rPr>
              <a:t>Amen! Emmanuel notre Dieu et notre Roi.</a:t>
            </a:r>
          </a:p>
          <a:p>
            <a:pPr algn="just"/>
            <a:endParaRPr lang="fr-FR" sz="2500" b="1" dirty="0"/>
          </a:p>
          <a:p>
            <a:pPr algn="just"/>
            <a:r>
              <a:rPr lang="fr-FR" sz="2500" b="1" dirty="0"/>
              <a:t>A Toi la Puissance, la gloire, la bénédiction et la magnificence éternellement, </a:t>
            </a:r>
            <a:r>
              <a:rPr lang="fr-FR" sz="2500" b="1" dirty="0">
                <a:solidFill>
                  <a:srgbClr val="C00000"/>
                </a:solidFill>
              </a:rPr>
              <a:t>Amen! Mon Seigneur Jésus Christ.</a:t>
            </a:r>
          </a:p>
          <a:p>
            <a:pPr algn="just"/>
            <a:endParaRPr lang="fr-FR" sz="2500" b="1" dirty="0"/>
          </a:p>
          <a:p>
            <a:pPr algn="just"/>
            <a:r>
              <a:rPr lang="fr-FR" sz="2500" b="1" dirty="0"/>
              <a:t>A Toi la Puissance, la gloire, la bénédiction et la magnificence éternellement, </a:t>
            </a:r>
            <a:r>
              <a:rPr lang="fr-FR" sz="2500" b="1" dirty="0">
                <a:solidFill>
                  <a:srgbClr val="C00000"/>
                </a:solidFill>
              </a:rPr>
              <a:t>Amen!</a:t>
            </a:r>
          </a:p>
        </p:txBody>
      </p:sp>
      <p:pic>
        <p:nvPicPr>
          <p:cNvPr id="7" name="Image 6">
            <a:extLst>
              <a:ext uri="{FF2B5EF4-FFF2-40B4-BE49-F238E27FC236}">
                <a16:creationId xmlns:a16="http://schemas.microsoft.com/office/drawing/2014/main" id="{BC27060C-EA04-4E9F-A745-0C9B06414EB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4787255" y="867795"/>
            <a:ext cx="2617489" cy="51845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8402522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5766216" cy="6041868"/>
          </a:xfrm>
        </p:spPr>
        <p:txBody>
          <a:bodyPr numCol="1" spcCol="72000" anchor="ctr">
            <a:noAutofit/>
          </a:bodyPr>
          <a:lstStyle/>
          <a:p>
            <a:pPr marL="0" indent="0" algn="just">
              <a:buNone/>
            </a:pPr>
            <a:r>
              <a:rPr lang="fr-FR" sz="3600" b="1" dirty="0">
                <a:latin typeface="Book Antiqua" panose="02040602050305030304" pitchFamily="18" charset="0"/>
              </a:rPr>
              <a:t>Rends-nous dignes de dire avec action de grâces : </a:t>
            </a:r>
          </a:p>
          <a:p>
            <a:pPr marL="0" indent="0" algn="just">
              <a:buNone/>
            </a:pPr>
            <a:endParaRPr lang="fr-FR" sz="3600" b="1" dirty="0">
              <a:latin typeface="Book Antiqua" panose="02040602050305030304" pitchFamily="18" charset="0"/>
            </a:endParaRPr>
          </a:p>
          <a:p>
            <a:pPr marL="0" indent="0" algn="just">
              <a:buNone/>
            </a:pPr>
            <a:endParaRPr lang="fr-FR" sz="3600" b="1" dirty="0">
              <a:latin typeface="Book Antiqua" panose="02040602050305030304" pitchFamily="18" charset="0"/>
            </a:endParaRPr>
          </a:p>
          <a:p>
            <a:pPr marL="0" indent="0" algn="just">
              <a:buNone/>
            </a:pPr>
            <a:r>
              <a:rPr lang="fr-FR" sz="3600" b="1" dirty="0">
                <a:latin typeface="Book Antiqua" panose="02040602050305030304" pitchFamily="18" charset="0"/>
              </a:rPr>
              <a:t>Notre Père qui est au cieux…</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744072" y="1443841"/>
            <a:ext cx="5025751" cy="4339650"/>
          </a:xfrm>
          <a:prstGeom prst="rect">
            <a:avLst/>
          </a:prstGeom>
        </p:spPr>
        <p:txBody>
          <a:bodyPr wrap="square" anchor="ctr" anchorCtr="0">
            <a:spAutoFit/>
          </a:bodyPr>
          <a:lstStyle/>
          <a:p>
            <a:pPr algn="just" rtl="1"/>
            <a:r>
              <a:rPr lang="ar-AE" sz="4800" b="1" dirty="0">
                <a:latin typeface="Book Antiqua" panose="02040602050305030304" pitchFamily="18" charset="0"/>
              </a:rPr>
              <a:t>الله</a:t>
            </a:r>
            <a:r>
              <a:rPr lang="ar-EG" sz="4800" b="1" dirty="0">
                <a:latin typeface="Book Antiqua" panose="02040602050305030304" pitchFamily="18" charset="0"/>
              </a:rPr>
              <a:t>ُ</a:t>
            </a:r>
            <a:r>
              <a:rPr lang="ar-AE" sz="4800" b="1" dirty="0">
                <a:latin typeface="Book Antiqua" panose="02040602050305030304" pitchFamily="18" charset="0"/>
              </a:rPr>
              <a:t>م </a:t>
            </a:r>
            <a:r>
              <a:rPr lang="ar-EG" sz="4800" b="1" dirty="0">
                <a:latin typeface="Book Antiqua" panose="02040602050305030304" pitchFamily="18" charset="0"/>
              </a:rPr>
              <a:t>إ</a:t>
            </a:r>
            <a:r>
              <a:rPr lang="ar-AE" sz="4800" b="1" dirty="0">
                <a:latin typeface="Book Antiqua" panose="02040602050305030304" pitchFamily="18" charset="0"/>
              </a:rPr>
              <a:t>جعلنا مستحقين أن نقولَ بشكرٍ:</a:t>
            </a:r>
            <a:endParaRPr lang="fr-FR" sz="4800" b="1" dirty="0">
              <a:latin typeface="Book Antiqua" panose="02040602050305030304" pitchFamily="18" charset="0"/>
            </a:endParaRPr>
          </a:p>
          <a:p>
            <a:pPr algn="just" rtl="1"/>
            <a:endParaRPr lang="fr-FR" sz="2800" b="1" dirty="0">
              <a:latin typeface="Book Antiqua" panose="02040602050305030304" pitchFamily="18" charset="0"/>
            </a:endParaRPr>
          </a:p>
          <a:p>
            <a:pPr algn="just" rtl="1"/>
            <a:endParaRPr lang="fr-FR" sz="4800" b="1" dirty="0">
              <a:latin typeface="Book Antiqua" panose="02040602050305030304" pitchFamily="18" charset="0"/>
            </a:endParaRPr>
          </a:p>
          <a:p>
            <a:pPr algn="just" rtl="1"/>
            <a:r>
              <a:rPr lang="ar-AE" sz="4800" b="1" dirty="0">
                <a:latin typeface="Book Antiqua" panose="02040602050305030304" pitchFamily="18" charset="0"/>
              </a:rPr>
              <a:t> يا أبانا الذي في السموات...</a:t>
            </a:r>
          </a:p>
        </p:txBody>
      </p:sp>
    </p:spTree>
    <p:extLst>
      <p:ext uri="{BB962C8B-B14F-4D97-AF65-F5344CB8AC3E}">
        <p14:creationId xmlns:p14="http://schemas.microsoft.com/office/powerpoint/2010/main" val="157325781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2736304"/>
          </a:xfrm>
        </p:spPr>
        <p:txBody>
          <a:bodyPr>
            <a:normAutofit/>
          </a:bodyPr>
          <a:lstStyle/>
          <a:p>
            <a:pPr marL="0" indent="0" algn="ctr">
              <a:buNone/>
            </a:pPr>
            <a:r>
              <a:rPr lang="fr-FR" sz="4400" b="1" dirty="0" err="1">
                <a:solidFill>
                  <a:srgbClr val="C00000"/>
                </a:solidFill>
                <a:latin typeface="Athanasius" pitchFamily="2" charset="0"/>
              </a:rPr>
              <a:t>Yalmoc</a:t>
            </a:r>
            <a:r>
              <a:rPr lang="fr-FR" sz="4400" b="1" dirty="0">
                <a:solidFill>
                  <a:srgbClr val="C00000"/>
                </a:solidFill>
                <a:latin typeface="Athanasius" pitchFamily="2" charset="0"/>
              </a:rPr>
              <a:t>  </a:t>
            </a:r>
            <a:r>
              <a:rPr lang="fr-FR" sz="4400" b="1" dirty="0" err="1">
                <a:solidFill>
                  <a:srgbClr val="C00000"/>
                </a:solidFill>
                <a:latin typeface="Athanasius" pitchFamily="2" charset="0"/>
              </a:rPr>
              <a:t>tw</a:t>
            </a:r>
            <a:r>
              <a:rPr lang="fr-FR" sz="4400" b="1" dirty="0">
                <a:solidFill>
                  <a:srgbClr val="C00000"/>
                </a:solidFill>
                <a:latin typeface="Athanasius" pitchFamily="2" charset="0"/>
              </a:rPr>
              <a:t> </a:t>
            </a:r>
            <a:r>
              <a:rPr lang="fr-FR" sz="4400" b="1" dirty="0" err="1">
                <a:solidFill>
                  <a:srgbClr val="C00000"/>
                </a:solidFill>
                <a:latin typeface="Athanasius" pitchFamily="2" charset="0"/>
              </a:rPr>
              <a:t>Dauid</a:t>
            </a:r>
            <a:endParaRPr lang="fr-FR" sz="2400" b="1" dirty="0">
              <a:latin typeface="Athanasius" pitchFamily="2" charset="0"/>
            </a:endParaRPr>
          </a:p>
          <a:p>
            <a:pPr marL="0" indent="0" algn="just">
              <a:buNone/>
            </a:pPr>
            <a:r>
              <a:rPr lang="en-US" sz="4000" b="1" dirty="0" err="1">
                <a:latin typeface="Athanasius" pitchFamily="2" charset="0"/>
              </a:rPr>
              <a:t>Pama`mvwt</a:t>
            </a:r>
            <a:r>
              <a:rPr lang="en-US" sz="4000" b="1" dirty="0">
                <a:latin typeface="Athanasius" pitchFamily="2" charset="0"/>
              </a:rPr>
              <a:t> </a:t>
            </a:r>
            <a:r>
              <a:rPr lang="en-US" sz="4000" b="1" dirty="0" err="1">
                <a:latin typeface="Athanasius" pitchFamily="2" charset="0"/>
              </a:rPr>
              <a:t>Panou</a:t>
            </a:r>
            <a:r>
              <a:rPr lang="en-US" sz="4000" b="1" dirty="0">
                <a:latin typeface="Athanasius" pitchFamily="2" charset="0"/>
              </a:rPr>
              <a:t>; ;</a:t>
            </a:r>
            <a:r>
              <a:rPr lang="en-US" sz="4000" b="1" dirty="0" err="1">
                <a:latin typeface="Athanasius" pitchFamily="2" charset="0"/>
              </a:rPr>
              <a:t>naer</a:t>
            </a:r>
            <a:r>
              <a:rPr lang="en-US" sz="4000" b="1" dirty="0">
                <a:latin typeface="Athanasius" pitchFamily="2" charset="0"/>
              </a:rPr>
              <a:t>\</a:t>
            </a:r>
            <a:r>
              <a:rPr lang="en-US" sz="4000" b="1" dirty="0" err="1">
                <a:latin typeface="Athanasius" pitchFamily="2" charset="0"/>
              </a:rPr>
              <a:t>elpic</a:t>
            </a:r>
            <a:r>
              <a:rPr lang="en-US" sz="4000" b="1" dirty="0">
                <a:latin typeface="Athanasius" pitchFamily="2" charset="0"/>
              </a:rPr>
              <a:t> `</a:t>
            </a:r>
            <a:r>
              <a:rPr lang="en-US" sz="4000" b="1" dirty="0" err="1">
                <a:latin typeface="Athanasius" pitchFamily="2" charset="0"/>
              </a:rPr>
              <a:t>erof</a:t>
            </a:r>
            <a:r>
              <a:rPr lang="en-US" sz="4000" b="1" dirty="0">
                <a:latin typeface="Athanasius" pitchFamily="2" charset="0"/>
              </a:rPr>
              <a:t> &gt; je `</a:t>
            </a:r>
            <a:r>
              <a:rPr lang="en-US" sz="4000" b="1" dirty="0" err="1">
                <a:latin typeface="Athanasius" pitchFamily="2" charset="0"/>
              </a:rPr>
              <a:t>nqof</a:t>
            </a:r>
            <a:r>
              <a:rPr lang="en-US" sz="4000" b="1" dirty="0">
                <a:latin typeface="Athanasius" pitchFamily="2" charset="0"/>
              </a:rPr>
              <a:t> </a:t>
            </a:r>
            <a:r>
              <a:rPr lang="en-US" sz="4000" b="1" dirty="0" err="1">
                <a:latin typeface="Athanasius" pitchFamily="2" charset="0"/>
              </a:rPr>
              <a:t>ef`ena</a:t>
            </a:r>
            <a:r>
              <a:rPr lang="en-US" sz="4000" b="1" dirty="0">
                <a:latin typeface="Athanasius" pitchFamily="2" charset="0"/>
              </a:rPr>
              <a:t>\met `</a:t>
            </a:r>
            <a:r>
              <a:rPr lang="en-US" sz="4000" b="1" dirty="0" err="1">
                <a:latin typeface="Athanasius" pitchFamily="2" charset="0"/>
              </a:rPr>
              <a:t>ebol</a:t>
            </a:r>
            <a:r>
              <a:rPr lang="en-US" sz="4000" b="1" dirty="0">
                <a:latin typeface="Athanasius" pitchFamily="2" charset="0"/>
              </a:rPr>
              <a:t>\a </a:t>
            </a:r>
            <a:r>
              <a:rPr lang="en-US" sz="4000" b="1" dirty="0" err="1">
                <a:latin typeface="Athanasius" pitchFamily="2" charset="0"/>
              </a:rPr>
              <a:t>piva</a:t>
            </a:r>
            <a:r>
              <a:rPr lang="en-US" sz="4000" b="1" dirty="0">
                <a:latin typeface="Athanasius" pitchFamily="2" charset="0"/>
              </a:rPr>
              <a:t>] `</a:t>
            </a:r>
            <a:r>
              <a:rPr lang="en-US" sz="4000" b="1" dirty="0" err="1">
                <a:latin typeface="Athanasius" pitchFamily="2" charset="0"/>
              </a:rPr>
              <a:t>nte</a:t>
            </a:r>
            <a:r>
              <a:rPr lang="en-US" sz="4000" b="1" dirty="0">
                <a:latin typeface="Athanasius" pitchFamily="2" charset="0"/>
              </a:rPr>
              <a:t> </a:t>
            </a:r>
            <a:r>
              <a:rPr lang="en-US" sz="4000" b="1" dirty="0" err="1">
                <a:latin typeface="Athanasius" pitchFamily="2" charset="0"/>
              </a:rPr>
              <a:t>pirefjwrj</a:t>
            </a:r>
            <a:r>
              <a:rPr lang="en-US" sz="4000" b="1" dirty="0">
                <a:latin typeface="Athanasius" pitchFamily="2" charset="0"/>
              </a:rPr>
              <a:t> &gt; </a:t>
            </a:r>
            <a:r>
              <a:rPr lang="en-US" sz="4000" b="1" dirty="0" err="1">
                <a:latin typeface="Athanasius" pitchFamily="2" charset="0"/>
              </a:rPr>
              <a:t>nem</a:t>
            </a:r>
            <a:r>
              <a:rPr lang="en-US" sz="4000" b="1" dirty="0">
                <a:latin typeface="Athanasius" pitchFamily="2" charset="0"/>
              </a:rPr>
              <a:t> `</a:t>
            </a:r>
            <a:r>
              <a:rPr lang="en-US" sz="4000" b="1" dirty="0" err="1">
                <a:latin typeface="Athanasius" pitchFamily="2" charset="0"/>
              </a:rPr>
              <a:t>ebol</a:t>
            </a:r>
            <a:r>
              <a:rPr lang="en-US" sz="4000" b="1" dirty="0">
                <a:latin typeface="Athanasius" pitchFamily="2" charset="0"/>
              </a:rPr>
              <a:t>\a </a:t>
            </a:r>
            <a:r>
              <a:rPr lang="en-US" sz="4000" b="1" dirty="0" err="1">
                <a:latin typeface="Athanasius" pitchFamily="2" charset="0"/>
              </a:rPr>
              <a:t>oucaji</a:t>
            </a:r>
            <a:r>
              <a:rPr lang="en-US" sz="4000" b="1" dirty="0">
                <a:latin typeface="Athanasius" pitchFamily="2" charset="0"/>
              </a:rPr>
              <a:t> `</a:t>
            </a:r>
            <a:r>
              <a:rPr lang="en-US" sz="4000" b="1" dirty="0" err="1">
                <a:latin typeface="Athanasius" pitchFamily="2" charset="0"/>
              </a:rPr>
              <a:t>nref</a:t>
            </a:r>
            <a:r>
              <a:rPr lang="en-US" sz="4000" b="1" dirty="0">
                <a:latin typeface="Athanasius" pitchFamily="2" charset="0"/>
              </a:rPr>
              <a:t>`]</a:t>
            </a:r>
            <a:r>
              <a:rPr lang="en-US" sz="4000" b="1" dirty="0" err="1">
                <a:latin typeface="Athanasius" pitchFamily="2" charset="0"/>
              </a:rPr>
              <a:t>qorter</a:t>
            </a:r>
            <a:r>
              <a:rPr lang="en-US" sz="4000" b="1" dirty="0">
                <a:latin typeface="Athanasius" pitchFamily="2" charset="0"/>
              </a:rPr>
              <a:t> &gt; `</a:t>
            </a:r>
            <a:r>
              <a:rPr lang="fr-FR" sz="4000" b="1" dirty="0">
                <a:latin typeface="Athanasius" pitchFamily="2" charset="0"/>
              </a:rPr>
              <a:t>``</a:t>
            </a:r>
            <a:r>
              <a:rPr lang="fr-FR" sz="4000" b="1" dirty="0" err="1">
                <a:solidFill>
                  <a:srgbClr val="C00000"/>
                </a:solidFill>
                <a:latin typeface="Athanasius" pitchFamily="2" charset="0"/>
              </a:rPr>
              <a:t>allhloui</a:t>
            </a:r>
            <a:r>
              <a:rPr lang="fr-FR" sz="4000" b="1" dirty="0">
                <a:solidFill>
                  <a:srgbClr val="C00000"/>
                </a:solidFill>
                <a:latin typeface="Athanasius" pitchFamily="2" charset="0"/>
              </a:rPr>
              <a:t>`a</a:t>
            </a:r>
          </a:p>
        </p:txBody>
      </p:sp>
      <p:sp>
        <p:nvSpPr>
          <p:cNvPr id="4" name="Rectangle 3">
            <a:extLst>
              <a:ext uri="{FF2B5EF4-FFF2-40B4-BE49-F238E27FC236}">
                <a16:creationId xmlns:a16="http://schemas.microsoft.com/office/drawing/2014/main" id="{91243CA8-04CE-43A8-A980-AAAC9EEED9CA}"/>
              </a:ext>
            </a:extLst>
          </p:cNvPr>
          <p:cNvSpPr/>
          <p:nvPr/>
        </p:nvSpPr>
        <p:spPr>
          <a:xfrm>
            <a:off x="6312024" y="3645024"/>
            <a:ext cx="5400600" cy="2808311"/>
          </a:xfrm>
          <a:prstGeom prst="rect">
            <a:avLst/>
          </a:prstGeom>
        </p:spPr>
        <p:txBody>
          <a:bodyPr wrap="square">
            <a:norm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800" b="1" i="1" u="none" strike="noStrike" kern="1200" cap="none" spc="0" normalizeH="0" baseline="0" noProof="0" dirty="0" err="1">
                <a:ln>
                  <a:noFill/>
                </a:ln>
                <a:solidFill>
                  <a:srgbClr val="C00000"/>
                </a:solidFill>
                <a:effectLst/>
                <a:uLnTx/>
                <a:uFillTx/>
                <a:latin typeface="Calibri"/>
                <a:ea typeface="+mn-ea"/>
                <a:cs typeface="Arial" panose="020B0604020202020204" pitchFamily="34" charset="0"/>
              </a:rPr>
              <a:t>مزمور</a:t>
            </a:r>
            <a:r>
              <a:rPr kumimoji="0" lang="ar-SA" sz="2800" b="1" i="1" u="none" strike="noStrike" kern="1200" cap="none" spc="0" normalizeH="0" baseline="0" noProof="0" dirty="0" err="1">
                <a:ln>
                  <a:noFill/>
                </a:ln>
                <a:solidFill>
                  <a:srgbClr val="FF0000"/>
                </a:solidFill>
                <a:effectLst/>
                <a:uLnTx/>
                <a:uFillTx/>
                <a:latin typeface="Calibri"/>
                <a:ea typeface="+mn-ea"/>
                <a:cs typeface="Arial" panose="020B0604020202020204" pitchFamily="34" charset="0"/>
              </a:rPr>
              <a:t>٩٠</a:t>
            </a:r>
            <a:r>
              <a:rPr kumimoji="0" lang="ar-SA" sz="2800" b="1" i="1" u="none" strike="noStrike" kern="1200" cap="none" spc="0" normalizeH="0" baseline="0" noProof="0" dirty="0">
                <a:ln>
                  <a:noFill/>
                </a:ln>
                <a:solidFill>
                  <a:srgbClr val="FF0000"/>
                </a:solidFill>
                <a:effectLst/>
                <a:uLnTx/>
                <a:uFillTx/>
                <a:latin typeface="Calibri"/>
                <a:ea typeface="+mn-ea"/>
                <a:cs typeface="Arial" panose="020B0604020202020204" pitchFamily="34" charset="0"/>
              </a:rPr>
              <a:t> : </a:t>
            </a:r>
            <a:r>
              <a:rPr kumimoji="0" lang="ar-SA" sz="2800" b="1" i="1" u="none" strike="noStrike" kern="1200" cap="none" spc="0" normalizeH="0" baseline="0" noProof="0" dirty="0" err="1">
                <a:ln>
                  <a:noFill/>
                </a:ln>
                <a:solidFill>
                  <a:srgbClr val="FF0000"/>
                </a:solidFill>
                <a:effectLst/>
                <a:uLnTx/>
                <a:uFillTx/>
                <a:latin typeface="Calibri"/>
                <a:ea typeface="+mn-ea"/>
                <a:cs typeface="Arial" panose="020B0604020202020204" pitchFamily="34" charset="0"/>
              </a:rPr>
              <a:t>١،</a:t>
            </a:r>
            <a:r>
              <a:rPr kumimoji="0" lang="ar-SA" sz="2800" b="1" i="1" u="none" strike="noStrike" kern="1200" cap="none" spc="0" normalizeH="0" baseline="0" noProof="0" dirty="0">
                <a:ln>
                  <a:noFill/>
                </a:ln>
                <a:solidFill>
                  <a:srgbClr val="FF0000"/>
                </a:solidFill>
                <a:effectLst/>
                <a:uLnTx/>
                <a:uFillTx/>
                <a:latin typeface="Calibri"/>
                <a:ea typeface="+mn-ea"/>
                <a:cs typeface="Arial" panose="020B0604020202020204" pitchFamily="34" charset="0"/>
              </a:rPr>
              <a:t> </a:t>
            </a:r>
            <a:r>
              <a:rPr kumimoji="0" lang="fr-FR" sz="2800" b="1" i="1" u="none" strike="noStrike" kern="1200" cap="none" spc="0" normalizeH="0" baseline="0" noProof="0" dirty="0">
                <a:ln>
                  <a:noFill/>
                </a:ln>
                <a:solidFill>
                  <a:srgbClr val="FF0000"/>
                </a:solidFill>
                <a:effectLst/>
                <a:uLnTx/>
                <a:uFillTx/>
                <a:latin typeface="Calibri"/>
                <a:ea typeface="+mn-ea"/>
                <a:cs typeface="+mn-cs"/>
              </a:rPr>
              <a:t> </a:t>
            </a:r>
            <a:r>
              <a:rPr kumimoji="0" lang="ar-SA" sz="2800" b="1" i="1" u="none" strike="noStrike" kern="1200" cap="none" spc="0" normalizeH="0" baseline="0" noProof="0" dirty="0">
                <a:ln>
                  <a:noFill/>
                </a:ln>
                <a:solidFill>
                  <a:srgbClr val="FF0000"/>
                </a:solidFill>
                <a:effectLst/>
                <a:uLnTx/>
                <a:uFillTx/>
                <a:latin typeface="Calibri"/>
                <a:ea typeface="+mn-ea"/>
                <a:cs typeface="Arial" panose="020B0604020202020204" pitchFamily="34" charset="0"/>
              </a:rPr>
              <a:t>٢</a:t>
            </a:r>
            <a:endParaRPr kumimoji="0" lang="fr-FR" sz="2800" b="1" i="1" u="none" strike="noStrike" kern="1200" cap="none" spc="0" normalizeH="0" baseline="0" noProof="0" dirty="0">
              <a:ln>
                <a:noFill/>
              </a:ln>
              <a:solidFill>
                <a:srgbClr val="FF0000"/>
              </a:solidFill>
              <a:effectLst/>
              <a:uLnTx/>
              <a:uFillTx/>
              <a:latin typeface="Calibri"/>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ملج</a:t>
            </a:r>
            <a:r>
              <a:rPr kumimoji="0" lang="ar-EG"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أ</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ي وإلهى فأتكل </a:t>
            </a:r>
            <a:r>
              <a:rPr kumimoji="0" lang="ar-SA"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عليه.</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لأنه ينجينى من فخ </a:t>
            </a:r>
            <a:r>
              <a:rPr kumimoji="0" lang="ar-SA"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الصياد.</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ومن كلمة مقلقة. </a:t>
            </a:r>
            <a:r>
              <a:rPr kumimoji="0" lang="ar-SA" sz="36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Arial" panose="020B0604020202020204" pitchFamily="34" charset="0"/>
              </a:rPr>
              <a:t>الليلويا</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Sixième Heure de la veille du Mardi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832304" y="53414"/>
            <a:ext cx="316835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السادسة من ليلة الثلاثاء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7" name="Espace réservé du contenu 2"/>
          <p:cNvSpPr txBox="1">
            <a:spLocks/>
          </p:cNvSpPr>
          <p:nvPr/>
        </p:nvSpPr>
        <p:spPr>
          <a:xfrm>
            <a:off x="407368" y="3645024"/>
            <a:ext cx="5472608" cy="28083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ct val="20000"/>
              </a:spcBef>
              <a:spcAft>
                <a:spcPts val="0"/>
              </a:spcAft>
              <a:buClrTx/>
              <a:buSzTx/>
              <a:buFont typeface="Arial" pitchFamily="34" charset="0"/>
              <a:buNone/>
              <a:tabLst/>
              <a:defRPr/>
            </a:pPr>
            <a:r>
              <a:rPr kumimoji="0" lang="fr-FR" sz="2800" b="1" i="1" u="none" strike="noStrike" kern="1200" cap="none" spc="0" normalizeH="0" baseline="0" noProof="0" dirty="0">
                <a:ln>
                  <a:noFill/>
                </a:ln>
                <a:solidFill>
                  <a:srgbClr val="FF0000"/>
                </a:solidFill>
                <a:effectLst/>
                <a:uLnTx/>
                <a:uFillTx/>
                <a:latin typeface="Calibri"/>
                <a:ea typeface="+mn-ea"/>
                <a:cs typeface="+mn-cs"/>
              </a:rPr>
              <a:t>Psaume 90 : 1, 2</a:t>
            </a:r>
          </a:p>
          <a:p>
            <a:pPr marL="0" marR="0" lvl="0" indent="0" algn="just" defTabSz="914400" rtl="0" eaLnBrk="1" fontAlgn="auto" latinLnBrk="0" hangingPunct="1">
              <a:lnSpc>
                <a:spcPct val="9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a:ln>
                  <a:noFill/>
                </a:ln>
                <a:solidFill>
                  <a:prstClr val="black"/>
                </a:solidFill>
                <a:effectLst/>
                <a:uLnTx/>
                <a:uFillTx/>
                <a:latin typeface="Calibri"/>
                <a:ea typeface="+mn-ea"/>
                <a:cs typeface="+mn-cs"/>
              </a:rPr>
              <a:t>Mon refuge, mon rempart, mon Dieu, dont je suis sûr. C’est Lui qui te sauve des filets du chasseur, et des paroles maléfiques. </a:t>
            </a:r>
            <a:r>
              <a:rPr kumimoji="0" lang="fr-FR" sz="2800" b="1" i="0" u="none" strike="noStrike" kern="1200" cap="none" spc="0" normalizeH="0" baseline="0" noProof="0" dirty="0">
                <a:ln>
                  <a:noFill/>
                </a:ln>
                <a:solidFill>
                  <a:srgbClr val="C00000"/>
                </a:solidFill>
                <a:effectLst/>
                <a:uLnTx/>
                <a:uFillTx/>
                <a:latin typeface="Calibri"/>
                <a:ea typeface="+mn-ea"/>
                <a:cs typeface="+mn-cs"/>
              </a:rPr>
              <a:t>Alléluia</a:t>
            </a:r>
          </a:p>
        </p:txBody>
      </p:sp>
    </p:spTree>
    <p:extLst>
      <p:ext uri="{BB962C8B-B14F-4D97-AF65-F5344CB8AC3E}">
        <p14:creationId xmlns:p14="http://schemas.microsoft.com/office/powerpoint/2010/main" val="233675140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b="1" dirty="0">
                <a:latin typeface="Book Antiqua" panose="02040602050305030304" pitchFamily="18" charset="0"/>
              </a:rPr>
              <a:t>Afin que nous soyons dignes</a:t>
            </a:r>
          </a:p>
          <a:p>
            <a:pPr marL="0" indent="0" algn="just">
              <a:buNone/>
            </a:pPr>
            <a:r>
              <a:rPr lang="fr-FR" b="1" dirty="0">
                <a:latin typeface="Book Antiqua" panose="02040602050305030304" pitchFamily="18" charset="0"/>
              </a:rPr>
              <a:t>d'écouter le saint Évangile. </a:t>
            </a:r>
          </a:p>
          <a:p>
            <a:pPr marL="0" indent="0" algn="just">
              <a:buNone/>
            </a:pPr>
            <a:r>
              <a:rPr lang="fr-FR" b="1" dirty="0">
                <a:latin typeface="Book Antiqua" panose="02040602050305030304" pitchFamily="18" charset="0"/>
              </a:rPr>
              <a:t>Notre Seigneur et notre Dieu.</a:t>
            </a:r>
          </a:p>
          <a:p>
            <a:pPr marL="0" indent="0" algn="just">
              <a:buNone/>
            </a:pPr>
            <a:r>
              <a:rPr lang="fr-FR" b="1" dirty="0">
                <a:latin typeface="Book Antiqua" panose="02040602050305030304" pitchFamily="18" charset="0"/>
              </a:rPr>
              <a:t>Soyons attentifs avec sagesse et droiture pour écouter le saint Évangile.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494202"/>
            <a:ext cx="3574559" cy="5690138"/>
          </a:xfrm>
          <a:prstGeom prst="rect">
            <a:avLst/>
          </a:prstGeom>
        </p:spPr>
        <p:txBody>
          <a:bodyPr wrap="square" anchor="ctr" anchorCtr="0">
            <a:noAutofit/>
          </a:bodyPr>
          <a:lstStyle/>
          <a:p>
            <a:pPr algn="just" rtl="1"/>
            <a:r>
              <a:rPr lang="ar-AE" sz="4400" b="1" dirty="0">
                <a:latin typeface="Book Antiqua" panose="02040602050305030304" pitchFamily="18" charset="0"/>
              </a:rPr>
              <a:t>من أجل أن نكون مستحقين</a:t>
            </a:r>
            <a:endParaRPr lang="fr-FR" sz="4400" b="1" dirty="0">
              <a:latin typeface="Book Antiqua" panose="02040602050305030304" pitchFamily="18" charset="0"/>
            </a:endParaRPr>
          </a:p>
          <a:p>
            <a:pPr algn="just" rtl="1"/>
            <a:r>
              <a:rPr lang="ar-AE" sz="4400" b="1" dirty="0">
                <a:latin typeface="Book Antiqua" panose="02040602050305030304" pitchFamily="18" charset="0"/>
              </a:rPr>
              <a:t>لسماع الإنجيل المقدس.</a:t>
            </a:r>
            <a:endParaRPr lang="fr-FR" sz="4400" b="1" dirty="0">
              <a:latin typeface="Book Antiqua" panose="02040602050305030304" pitchFamily="18" charset="0"/>
            </a:endParaRPr>
          </a:p>
          <a:p>
            <a:pPr algn="just" rtl="1"/>
            <a:r>
              <a:rPr lang="ar-AE" sz="4400" b="1" dirty="0">
                <a:latin typeface="Book Antiqua" panose="02040602050305030304" pitchFamily="18" charset="0"/>
              </a:rPr>
              <a:t>إلى ربنا وإلهنا </a:t>
            </a:r>
            <a:endParaRPr lang="fr-FR" sz="4400" b="1" dirty="0">
              <a:latin typeface="Book Antiqua" panose="02040602050305030304" pitchFamily="18" charset="0"/>
            </a:endParaRPr>
          </a:p>
          <a:p>
            <a:pPr algn="just" rtl="1"/>
            <a:r>
              <a:rPr lang="ar-AE" sz="4400" b="1" dirty="0">
                <a:latin typeface="Book Antiqua" panose="02040602050305030304" pitchFamily="18" charset="0"/>
              </a:rPr>
              <a:t>نتوسل بحكمة مستقيمين </a:t>
            </a:r>
            <a:r>
              <a:rPr lang="ar-AE" sz="4400" b="1" dirty="0" err="1">
                <a:latin typeface="Book Antiqua" panose="02040602050305030304" pitchFamily="18" charset="0"/>
              </a:rPr>
              <a:t>إنصتوا</a:t>
            </a:r>
            <a:r>
              <a:rPr lang="ar-AE" sz="4400" b="1" dirty="0">
                <a:latin typeface="Book Antiqua" panose="02040602050305030304" pitchFamily="18" charset="0"/>
              </a:rPr>
              <a:t> للإنجيل المقدس.</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574842"/>
            <a:ext cx="3933030" cy="6001643"/>
          </a:xfrm>
          <a:prstGeom prst="rect">
            <a:avLst/>
          </a:prstGeom>
        </p:spPr>
        <p:txBody>
          <a:bodyPr wrap="square">
            <a:spAutoFit/>
          </a:bodyPr>
          <a:lstStyle/>
          <a:p>
            <a:pPr algn="just"/>
            <a:r>
              <a:rPr lang="fr-FR" sz="3200" b="1" dirty="0" err="1">
                <a:latin typeface="Avva_Marcos" panose="04020500000000000000" pitchFamily="82" charset="0"/>
              </a:rPr>
              <a:t>K</a:t>
            </a:r>
            <a:r>
              <a:rPr lang="fr-FR" sz="3200" b="1" dirty="0" err="1">
                <a:latin typeface="CS Avva Shenouda" panose="020B7200000000000000" pitchFamily="34" charset="0"/>
              </a:rPr>
              <a:t>e</a:t>
            </a:r>
            <a:r>
              <a:rPr lang="fr-FR" sz="3200" b="1" dirty="0">
                <a:latin typeface="CS Avva Shenouda" panose="020B7200000000000000" pitchFamily="34" charset="0"/>
              </a:rPr>
              <a:t> </a:t>
            </a:r>
            <a:r>
              <a:rPr lang="fr-FR" sz="3200" b="1" dirty="0" err="1">
                <a:latin typeface="CS Avva Shenouda" panose="020B7200000000000000" pitchFamily="34" charset="0"/>
              </a:rPr>
              <a:t>upertou</a:t>
            </a:r>
            <a:r>
              <a:rPr lang="fr-FR" sz="3200" b="1" dirty="0">
                <a:latin typeface="CS Avva Shenouda" panose="020B7200000000000000" pitchFamily="34" charset="0"/>
              </a:rPr>
              <a:t> kata </a:t>
            </a:r>
            <a:r>
              <a:rPr lang="fr-FR" sz="3200" b="1" dirty="0" err="1">
                <a:latin typeface="CS Avva Shenouda" panose="020B7200000000000000" pitchFamily="34" charset="0"/>
              </a:rPr>
              <a:t>xiw</a:t>
            </a:r>
            <a:r>
              <a:rPr lang="fr-FR" sz="3200" b="1" dirty="0">
                <a:latin typeface="CS Avva Shenouda" panose="020B7200000000000000" pitchFamily="34" charset="0"/>
              </a:rPr>
              <a:t> ;</a:t>
            </a:r>
            <a:r>
              <a:rPr lang="fr-FR" sz="3200" b="1" dirty="0" err="1">
                <a:latin typeface="CS Avva Shenouda" panose="020B7200000000000000" pitchFamily="34" charset="0"/>
              </a:rPr>
              <a:t>yne</a:t>
            </a:r>
            <a:r>
              <a:rPr lang="fr-FR" sz="3200" b="1" dirty="0">
                <a:latin typeface="CS Avva Shenouda" panose="020B7200000000000000" pitchFamily="34" charset="0"/>
              </a:rPr>
              <a:t> `</a:t>
            </a:r>
            <a:r>
              <a:rPr lang="fr-FR" sz="3200" b="1" dirty="0" err="1">
                <a:latin typeface="CS Avva Shenouda" panose="020B7200000000000000" pitchFamily="34" charset="0"/>
              </a:rPr>
              <a:t>ymac</a:t>
            </a:r>
            <a:r>
              <a:rPr lang="fr-FR" sz="3200" b="1" dirty="0">
                <a:latin typeface="CS Avva Shenouda" panose="020B7200000000000000" pitchFamily="34" charset="0"/>
              </a:rPr>
              <a:t> @</a:t>
            </a:r>
          </a:p>
          <a:p>
            <a:pPr algn="just"/>
            <a:r>
              <a:rPr lang="fr-FR" sz="3200" b="1" dirty="0">
                <a:latin typeface="CS Avva Shenouda" panose="020B7200000000000000" pitchFamily="34" charset="0"/>
              </a:rPr>
              <a:t> </a:t>
            </a:r>
          </a:p>
          <a:p>
            <a:pPr algn="just"/>
            <a:r>
              <a:rPr lang="fr-FR" sz="3200" b="1" dirty="0" err="1">
                <a:latin typeface="CS Avva Shenouda" panose="020B7200000000000000" pitchFamily="34" charset="0"/>
              </a:rPr>
              <a:t>tyc</a:t>
            </a:r>
            <a:r>
              <a:rPr lang="fr-FR" sz="3200" b="1" dirty="0">
                <a:latin typeface="CS Avva Shenouda" panose="020B7200000000000000" pitchFamily="34" charset="0"/>
              </a:rPr>
              <a:t> </a:t>
            </a:r>
            <a:r>
              <a:rPr lang="fr-FR" sz="3200" b="1" dirty="0" err="1">
                <a:latin typeface="CS Avva Shenouda" panose="020B7200000000000000" pitchFamily="34" charset="0"/>
              </a:rPr>
              <a:t>akro</a:t>
            </a:r>
            <a:r>
              <a:rPr lang="fr-FR" sz="3200" b="1" dirty="0">
                <a:latin typeface="CS Avva Shenouda" panose="020B7200000000000000" pitchFamily="34" charset="0"/>
              </a:rPr>
              <a:t> `</a:t>
            </a:r>
            <a:r>
              <a:rPr lang="fr-FR" sz="3200" b="1" dirty="0" err="1">
                <a:latin typeface="CS Avva Shenouda" panose="020B7200000000000000" pitchFamily="34" charset="0"/>
              </a:rPr>
              <a:t>acewc</a:t>
            </a:r>
            <a:r>
              <a:rPr lang="fr-FR" sz="3200" b="1" dirty="0">
                <a:latin typeface="CS Avva Shenouda" panose="020B7200000000000000" pitchFamily="34" charset="0"/>
              </a:rPr>
              <a:t> </a:t>
            </a:r>
            <a:r>
              <a:rPr lang="fr-FR" sz="3200" b="1" dirty="0" err="1">
                <a:latin typeface="CS Avva Shenouda" panose="020B7200000000000000" pitchFamily="34" charset="0"/>
              </a:rPr>
              <a:t>tou</a:t>
            </a:r>
            <a:r>
              <a:rPr lang="fr-FR" sz="3200" b="1" dirty="0">
                <a:latin typeface="CS Avva Shenouda" panose="020B7200000000000000" pitchFamily="34" charset="0"/>
              </a:rPr>
              <a:t> `</a:t>
            </a:r>
            <a:r>
              <a:rPr lang="fr-FR" sz="3200" b="1" dirty="0" err="1">
                <a:latin typeface="CS Avva Shenouda" panose="020B7200000000000000" pitchFamily="34" charset="0"/>
              </a:rPr>
              <a:t>agiou</a:t>
            </a:r>
            <a:r>
              <a:rPr lang="fr-FR" sz="3200" b="1" dirty="0">
                <a:latin typeface="CS Avva Shenouda" panose="020B7200000000000000" pitchFamily="34" charset="0"/>
              </a:rPr>
              <a:t> </a:t>
            </a:r>
            <a:r>
              <a:rPr lang="fr-FR" sz="3200" b="1" dirty="0" err="1">
                <a:latin typeface="CS Avva Shenouda" panose="020B7200000000000000" pitchFamily="34" charset="0"/>
              </a:rPr>
              <a:t>euaggeliou</a:t>
            </a:r>
            <a:r>
              <a:rPr lang="fr-FR" sz="3200" b="1" dirty="0">
                <a:latin typeface="CS Avva Shenouda" panose="020B7200000000000000" pitchFamily="34" charset="0"/>
              </a:rPr>
              <a:t> @</a:t>
            </a:r>
          </a:p>
          <a:p>
            <a:pPr algn="just"/>
            <a:endParaRPr lang="fr-FR" sz="3200" b="1" dirty="0">
              <a:latin typeface="CS Avva Shenouda" panose="020B7200000000000000" pitchFamily="34" charset="0"/>
            </a:endParaRPr>
          </a:p>
          <a:p>
            <a:pPr algn="just"/>
            <a:r>
              <a:rPr lang="fr-FR" sz="3200" b="1" dirty="0" err="1">
                <a:latin typeface="CS Avva Shenouda" panose="020B7200000000000000" pitchFamily="34" charset="0"/>
              </a:rPr>
              <a:t>kurion</a:t>
            </a:r>
            <a:r>
              <a:rPr lang="fr-FR" sz="3200" b="1" dirty="0">
                <a:latin typeface="CS Avva Shenouda" panose="020B7200000000000000" pitchFamily="34" charset="0"/>
              </a:rPr>
              <a:t> </a:t>
            </a:r>
            <a:r>
              <a:rPr lang="fr-FR" sz="3200" b="1" dirty="0" err="1">
                <a:latin typeface="CS Avva Shenouda" panose="020B7200000000000000" pitchFamily="34" charset="0"/>
              </a:rPr>
              <a:t>ke</a:t>
            </a:r>
            <a:r>
              <a:rPr lang="fr-FR" sz="3200" b="1" dirty="0">
                <a:latin typeface="CS Avva Shenouda" panose="020B7200000000000000" pitchFamily="34" charset="0"/>
              </a:rPr>
              <a:t> ton ;</a:t>
            </a:r>
            <a:r>
              <a:rPr lang="fr-FR" sz="3200" b="1" dirty="0" err="1">
                <a:latin typeface="CS Avva Shenouda" panose="020B7200000000000000" pitchFamily="34" charset="0"/>
              </a:rPr>
              <a:t>eon</a:t>
            </a:r>
            <a:r>
              <a:rPr lang="fr-FR" sz="3200" b="1" dirty="0">
                <a:latin typeface="CS Avva Shenouda" panose="020B7200000000000000" pitchFamily="34" charset="0"/>
              </a:rPr>
              <a:t> `</a:t>
            </a:r>
            <a:r>
              <a:rPr lang="fr-FR" sz="3200" b="1" dirty="0" err="1">
                <a:latin typeface="CS Avva Shenouda" panose="020B7200000000000000" pitchFamily="34" charset="0"/>
              </a:rPr>
              <a:t>ymwn</a:t>
            </a:r>
            <a:r>
              <a:rPr lang="fr-FR" sz="3200" b="1" dirty="0">
                <a:latin typeface="CS Avva Shenouda" panose="020B7200000000000000" pitchFamily="34" charset="0"/>
              </a:rPr>
              <a:t> @</a:t>
            </a:r>
          </a:p>
          <a:p>
            <a:pPr algn="just"/>
            <a:endParaRPr lang="fr-FR" sz="3200" b="1" dirty="0">
              <a:latin typeface="CS Avva Shenouda" panose="020B7200000000000000" pitchFamily="34" charset="0"/>
            </a:endParaRPr>
          </a:p>
          <a:p>
            <a:pPr algn="just"/>
            <a:r>
              <a:rPr lang="fr-FR" sz="3200" b="1" dirty="0">
                <a:latin typeface="CS Avva Shenouda" panose="020B7200000000000000" pitchFamily="34" charset="0"/>
              </a:rPr>
              <a:t>`</a:t>
            </a:r>
            <a:r>
              <a:rPr lang="fr-FR" sz="3200" b="1" dirty="0" err="1">
                <a:latin typeface="CS Avva Shenouda" panose="020B7200000000000000" pitchFamily="34" charset="0"/>
              </a:rPr>
              <a:t>iketeucwmen</a:t>
            </a:r>
            <a:r>
              <a:rPr lang="fr-FR" sz="3200" b="1" dirty="0">
                <a:latin typeface="CS Avva Shenouda" panose="020B7200000000000000" pitchFamily="34" charset="0"/>
              </a:rPr>
              <a:t> </a:t>
            </a:r>
            <a:r>
              <a:rPr lang="fr-FR" sz="3200" b="1" dirty="0" err="1">
                <a:latin typeface="CS Avva Shenouda" panose="020B7200000000000000" pitchFamily="34" charset="0"/>
              </a:rPr>
              <a:t>covi`a</a:t>
            </a:r>
            <a:r>
              <a:rPr lang="fr-FR" sz="3200" b="1" dirty="0">
                <a:latin typeface="CS Avva Shenouda" panose="020B7200000000000000" pitchFamily="34" charset="0"/>
              </a:rPr>
              <a:t> </a:t>
            </a:r>
            <a:r>
              <a:rPr lang="fr-FR" sz="3200" b="1" dirty="0" err="1">
                <a:latin typeface="CS Avva Shenouda" panose="020B7200000000000000" pitchFamily="34" charset="0"/>
              </a:rPr>
              <a:t>or;i</a:t>
            </a:r>
            <a:r>
              <a:rPr lang="fr-FR" sz="3200" b="1" dirty="0">
                <a:latin typeface="CS Avva Shenouda" panose="020B7200000000000000" pitchFamily="34" charset="0"/>
              </a:rPr>
              <a:t> </a:t>
            </a:r>
            <a:r>
              <a:rPr lang="fr-FR" sz="3200" b="1" dirty="0" err="1">
                <a:latin typeface="CS Avva Shenouda" panose="020B7200000000000000" pitchFamily="34" charset="0"/>
              </a:rPr>
              <a:t>akoucwmen</a:t>
            </a:r>
            <a:r>
              <a:rPr lang="fr-FR" sz="3200" b="1" dirty="0">
                <a:latin typeface="CS Avva Shenouda" panose="020B7200000000000000" pitchFamily="34" charset="0"/>
              </a:rPr>
              <a:t> </a:t>
            </a:r>
            <a:r>
              <a:rPr lang="fr-FR" sz="3200" b="1" dirty="0" err="1">
                <a:latin typeface="CS Avva Shenouda" panose="020B7200000000000000" pitchFamily="34" charset="0"/>
              </a:rPr>
              <a:t>tou</a:t>
            </a:r>
            <a:r>
              <a:rPr lang="fr-FR" sz="3200" b="1" dirty="0">
                <a:latin typeface="CS Avva Shenouda" panose="020B7200000000000000" pitchFamily="34" charset="0"/>
              </a:rPr>
              <a:t> `</a:t>
            </a:r>
            <a:r>
              <a:rPr lang="fr-FR" sz="3200" b="1" dirty="0" err="1">
                <a:latin typeface="CS Avva Shenouda" panose="020B7200000000000000" pitchFamily="34" charset="0"/>
              </a:rPr>
              <a:t>agiou</a:t>
            </a:r>
            <a:r>
              <a:rPr lang="fr-FR" sz="3200" b="1" dirty="0">
                <a:latin typeface="CS Avva Shenouda" panose="020B7200000000000000" pitchFamily="34" charset="0"/>
              </a:rPr>
              <a:t> </a:t>
            </a:r>
            <a:r>
              <a:rPr lang="fr-FR" sz="3200" b="1" dirty="0" err="1">
                <a:latin typeface="CS Avva Shenouda" panose="020B7200000000000000" pitchFamily="34" charset="0"/>
              </a:rPr>
              <a:t>euaggeliou</a:t>
            </a:r>
            <a:r>
              <a:rPr lang="fr-FR" sz="3200" b="1" dirty="0">
                <a:latin typeface="CS Avva Shenouda" panose="020B7200000000000000" pitchFamily="34" charset="0"/>
              </a:rPr>
              <a:t>.</a:t>
            </a:r>
          </a:p>
        </p:txBody>
      </p:sp>
    </p:spTree>
    <p:extLst>
      <p:ext uri="{BB962C8B-B14F-4D97-AF65-F5344CB8AC3E}">
        <p14:creationId xmlns:p14="http://schemas.microsoft.com/office/powerpoint/2010/main" val="14976272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sz="4000" b="1" dirty="0">
                <a:latin typeface="Book Antiqua" panose="02040602050305030304" pitchFamily="18" charset="0"/>
              </a:rPr>
              <a:t>Aie pitié de nous Seigneur, alléluia. Au nom du Père, du Fils et du Saint-Esprit, un seul Dieu,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813640"/>
            <a:ext cx="3574559" cy="5232202"/>
          </a:xfrm>
          <a:prstGeom prst="rect">
            <a:avLst/>
          </a:prstGeom>
        </p:spPr>
        <p:txBody>
          <a:bodyPr wrap="square" anchor="ctr" anchorCtr="0">
            <a:spAutoFit/>
          </a:bodyPr>
          <a:lstStyle/>
          <a:p>
            <a:pPr algn="just" rtl="1">
              <a:spcAft>
                <a:spcPts val="1200"/>
              </a:spcAft>
            </a:pPr>
            <a:r>
              <a:rPr lang="ar-AE" sz="5400" b="1" dirty="0">
                <a:latin typeface="Book Antiqua" panose="02040602050305030304" pitchFamily="18" charset="0"/>
              </a:rPr>
              <a:t>يا رب ارحمنا. </a:t>
            </a:r>
            <a:r>
              <a:rPr lang="ar-AE" sz="5400" b="1" dirty="0" err="1">
                <a:latin typeface="Book Antiqua" panose="02040602050305030304" pitchFamily="18" charset="0"/>
              </a:rPr>
              <a:t>الليلويا</a:t>
            </a:r>
            <a:r>
              <a:rPr lang="ar-AE" sz="5400" b="1" dirty="0">
                <a:latin typeface="Book Antiqua" panose="02040602050305030304" pitchFamily="18" charset="0"/>
              </a:rPr>
              <a:t>.</a:t>
            </a:r>
            <a:endParaRPr lang="fr-FR" sz="5400" b="1" dirty="0">
              <a:latin typeface="Book Antiqua" panose="02040602050305030304" pitchFamily="18" charset="0"/>
            </a:endParaRPr>
          </a:p>
          <a:p>
            <a:pPr algn="just" rtl="1"/>
            <a:r>
              <a:rPr lang="ar-AE" sz="5400" b="1" dirty="0">
                <a:latin typeface="Book Antiqua" panose="02040602050305030304" pitchFamily="18" charset="0"/>
              </a:rPr>
              <a:t> باسم ألآب والابن والروح القدس إلهٍ واحد آمين</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655052"/>
            <a:ext cx="3933030" cy="5663089"/>
          </a:xfrm>
          <a:prstGeom prst="rect">
            <a:avLst/>
          </a:prstGeom>
        </p:spPr>
        <p:txBody>
          <a:bodyPr wrap="square">
            <a:spAutoFit/>
          </a:bodyPr>
          <a:lstStyle/>
          <a:p>
            <a:pPr algn="just">
              <a:spcAft>
                <a:spcPts val="1200"/>
              </a:spcAft>
            </a:pPr>
            <a:r>
              <a:rPr lang="fr-FR" sz="4400" b="1" dirty="0">
                <a:latin typeface="CS Avva Shenouda" panose="020B7200000000000000" pitchFamily="34" charset="0"/>
              </a:rPr>
              <a:t>`P[</a:t>
            </a:r>
            <a:r>
              <a:rPr lang="fr-FR" sz="4400" b="1" dirty="0" err="1">
                <a:latin typeface="CS Avva Shenouda" panose="020B7200000000000000" pitchFamily="34" charset="0"/>
              </a:rPr>
              <a:t>oic</a:t>
            </a:r>
            <a:r>
              <a:rPr lang="fr-FR" sz="4400" b="1" dirty="0">
                <a:latin typeface="CS Avva Shenouda" panose="020B7200000000000000" pitchFamily="34" charset="0"/>
              </a:rPr>
              <a:t> </a:t>
            </a:r>
            <a:r>
              <a:rPr lang="fr-FR" sz="4400" b="1" dirty="0" err="1">
                <a:latin typeface="CS Avva Shenouda" panose="020B7200000000000000" pitchFamily="34" charset="0"/>
              </a:rPr>
              <a:t>nai</a:t>
            </a:r>
            <a:r>
              <a:rPr lang="fr-FR" sz="4400" b="1" dirty="0">
                <a:latin typeface="CS Avva Shenouda" panose="020B7200000000000000" pitchFamily="34" charset="0"/>
              </a:rPr>
              <a:t> nan </a:t>
            </a:r>
            <a:r>
              <a:rPr lang="fr-FR" sz="4400" b="1" dirty="0" err="1">
                <a:latin typeface="CS Avva Shenouda" panose="020B7200000000000000" pitchFamily="34" charset="0"/>
              </a:rPr>
              <a:t>allyloui`a</a:t>
            </a:r>
            <a:r>
              <a:rPr lang="fr-FR" sz="4400" b="1" dirty="0">
                <a:latin typeface="CS Avva Shenouda" panose="020B7200000000000000" pitchFamily="34" charset="0"/>
              </a:rPr>
              <a:t> </a:t>
            </a:r>
          </a:p>
          <a:p>
            <a:pPr algn="just"/>
            <a:r>
              <a:rPr lang="fr-FR" sz="4400" b="1" dirty="0" err="1">
                <a:latin typeface="CS Avva Shenouda" panose="020B7200000000000000" pitchFamily="34" charset="0"/>
              </a:rPr>
              <a:t>Qen</a:t>
            </a:r>
            <a:r>
              <a:rPr lang="fr-FR" sz="4400" b="1" dirty="0">
                <a:latin typeface="CS Avva Shenouda" panose="020B7200000000000000" pitchFamily="34" charset="0"/>
              </a:rPr>
              <a:t> `</a:t>
            </a:r>
            <a:r>
              <a:rPr lang="fr-FR" sz="4400" b="1" dirty="0" err="1">
                <a:latin typeface="CS Avva Shenouda" panose="020B7200000000000000" pitchFamily="34" charset="0"/>
              </a:rPr>
              <a:t>vran</a:t>
            </a:r>
            <a:r>
              <a:rPr lang="fr-FR" sz="4400" b="1" dirty="0">
                <a:latin typeface="CS Avva Shenouda" panose="020B7200000000000000" pitchFamily="34" charset="0"/>
              </a:rPr>
              <a:t> `</a:t>
            </a:r>
            <a:r>
              <a:rPr lang="fr-FR" sz="4400" b="1" dirty="0" err="1">
                <a:latin typeface="CS Avva Shenouda" panose="020B7200000000000000" pitchFamily="34" charset="0"/>
              </a:rPr>
              <a:t>m~Viwt</a:t>
            </a:r>
            <a:r>
              <a:rPr lang="fr-FR" sz="4400" b="1" dirty="0">
                <a:latin typeface="CS Avva Shenouda" panose="020B7200000000000000" pitchFamily="34" charset="0"/>
              </a:rPr>
              <a:t> nem ~</a:t>
            </a:r>
            <a:r>
              <a:rPr lang="fr-FR" sz="4400" b="1" dirty="0" err="1">
                <a:latin typeface="CS Avva Shenouda" panose="020B7200000000000000" pitchFamily="34" charset="0"/>
              </a:rPr>
              <a:t>Psyri</a:t>
            </a:r>
            <a:r>
              <a:rPr lang="fr-FR" sz="4400" b="1" dirty="0">
                <a:latin typeface="CS Avva Shenouda" panose="020B7200000000000000" pitchFamily="34" charset="0"/>
              </a:rPr>
              <a:t> </a:t>
            </a:r>
            <a:r>
              <a:rPr lang="fr-FR" sz="4400" b="1" dirty="0">
                <a:latin typeface="CS Avva Shenouda" pitchFamily="34" charset="0"/>
                <a:cs typeface="Times New Roman" pitchFamily="18" charset="0"/>
              </a:rPr>
              <a:t>@ </a:t>
            </a:r>
            <a:r>
              <a:rPr lang="fr-FR" sz="4400" b="1" dirty="0">
                <a:latin typeface="CS Avva Shenouda" panose="020B7200000000000000" pitchFamily="34" charset="0"/>
              </a:rPr>
              <a:t>nem </a:t>
            </a:r>
            <a:r>
              <a:rPr lang="fr-FR" sz="4400" b="1" dirty="0" err="1">
                <a:latin typeface="CS Avva Shenouda" panose="020B7200000000000000" pitchFamily="34" charset="0"/>
              </a:rPr>
              <a:t>Pi`pneuma</a:t>
            </a:r>
            <a:r>
              <a:rPr lang="fr-FR" sz="4400" b="1" dirty="0">
                <a:latin typeface="CS Avva Shenouda" panose="020B7200000000000000" pitchFamily="34" charset="0"/>
              </a:rPr>
              <a:t> `</a:t>
            </a:r>
            <a:r>
              <a:rPr lang="fr-FR" sz="4400" b="1" dirty="0" err="1">
                <a:latin typeface="CS Avva Shenouda" panose="020B7200000000000000" pitchFamily="34" charset="0"/>
              </a:rPr>
              <a:t>e;ouab</a:t>
            </a:r>
            <a:r>
              <a:rPr lang="fr-FR" sz="4400" b="1" dirty="0">
                <a:latin typeface="CS Avva Shenouda" panose="020B7200000000000000" pitchFamily="34" charset="0"/>
              </a:rPr>
              <a:t> </a:t>
            </a:r>
            <a:r>
              <a:rPr lang="fr-FR" sz="4400" b="1" dirty="0" err="1">
                <a:latin typeface="CS Avva Shenouda" panose="020B7200000000000000" pitchFamily="34" charset="0"/>
              </a:rPr>
              <a:t>ounou</a:t>
            </a:r>
            <a:r>
              <a:rPr lang="fr-FR" sz="4400" b="1" dirty="0">
                <a:latin typeface="CS Avva Shenouda" panose="020B7200000000000000" pitchFamily="34" charset="0"/>
              </a:rPr>
              <a:t>] `</a:t>
            </a:r>
            <a:r>
              <a:rPr lang="fr-FR" sz="4400" b="1" dirty="0" err="1">
                <a:latin typeface="CS Avva Shenouda" panose="020B7200000000000000" pitchFamily="34" charset="0"/>
              </a:rPr>
              <a:t>nouwt</a:t>
            </a:r>
            <a:r>
              <a:rPr lang="fr-FR" sz="4400" b="1" dirty="0">
                <a:latin typeface="CS Avva Shenouda" panose="020B7200000000000000" pitchFamily="34" charset="0"/>
              </a:rPr>
              <a:t> `</a:t>
            </a:r>
            <a:r>
              <a:rPr lang="fr-FR" sz="4400" b="1" dirty="0" err="1">
                <a:latin typeface="CS Avva Shenouda" panose="020B7200000000000000" pitchFamily="34" charset="0"/>
              </a:rPr>
              <a:t>amyn</a:t>
            </a:r>
            <a:r>
              <a:rPr lang="fr-FR" sz="4400" b="1" dirty="0">
                <a:latin typeface="CS Avva Shenouda" panose="020B7200000000000000" pitchFamily="34" charset="0"/>
              </a:rPr>
              <a:t>.</a:t>
            </a:r>
          </a:p>
        </p:txBody>
      </p:sp>
    </p:spTree>
    <p:extLst>
      <p:ext uri="{BB962C8B-B14F-4D97-AF65-F5344CB8AC3E}">
        <p14:creationId xmlns:p14="http://schemas.microsoft.com/office/powerpoint/2010/main" val="34635174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1178" y="2396647"/>
            <a:ext cx="5644822" cy="1077218"/>
          </a:xfrm>
        </p:spPr>
        <p:txBody>
          <a:bodyPr wrap="square" numCol="1" spcCol="72000" anchor="ctr">
            <a:spAutoFit/>
          </a:bodyPr>
          <a:lstStyle/>
          <a:p>
            <a:pPr marL="0" indent="0" algn="just">
              <a:buNone/>
            </a:pPr>
            <a:r>
              <a:rPr lang="fr-FR" b="1" dirty="0">
                <a:latin typeface="Book Antiqua" panose="02040602050305030304" pitchFamily="18" charset="0"/>
              </a:rPr>
              <a:t>Lecture du saint Evangile selon saint (…)</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4819918"/>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73847" y="2381330"/>
            <a:ext cx="5195976" cy="1200329"/>
          </a:xfrm>
          <a:prstGeom prst="rect">
            <a:avLst/>
          </a:prstGeom>
        </p:spPr>
        <p:txBody>
          <a:bodyPr wrap="square" anchor="ctr" anchorCtr="0">
            <a:spAutoFit/>
          </a:bodyPr>
          <a:lstStyle/>
          <a:p>
            <a:pPr algn="just" rtl="1"/>
            <a:r>
              <a:rPr lang="ar-AE" sz="3600" b="1" dirty="0">
                <a:latin typeface="Book Antiqua" panose="02040602050305030304" pitchFamily="18" charset="0"/>
              </a:rPr>
              <a:t>فصل من الإنجيل المقدس للقديس</a:t>
            </a:r>
            <a:r>
              <a:rPr lang="fr-FR" sz="3600" b="1" dirty="0">
                <a:latin typeface="CS Avva Shenouda" panose="020B7200000000000000" pitchFamily="34" charset="0"/>
              </a:rPr>
              <a:t> (...) </a:t>
            </a:r>
            <a:endParaRPr lang="ar-AE" sz="3600" b="1" dirty="0">
              <a:latin typeface="Book Antiqua" panose="02040602050305030304" pitchFamily="18" charset="0"/>
            </a:endParaRPr>
          </a:p>
        </p:txBody>
      </p:sp>
      <p:sp>
        <p:nvSpPr>
          <p:cNvPr id="6" name="Rectangle 5">
            <a:extLst>
              <a:ext uri="{FF2B5EF4-FFF2-40B4-BE49-F238E27FC236}">
                <a16:creationId xmlns:a16="http://schemas.microsoft.com/office/drawing/2014/main" id="{4BBA31EA-5709-4658-9C29-41BF2557899C}"/>
              </a:ext>
            </a:extLst>
          </p:cNvPr>
          <p:cNvSpPr/>
          <p:nvPr/>
        </p:nvSpPr>
        <p:spPr>
          <a:xfrm>
            <a:off x="703385" y="828063"/>
            <a:ext cx="10874326" cy="1569660"/>
          </a:xfrm>
          <a:prstGeom prst="rect">
            <a:avLst/>
          </a:prstGeom>
        </p:spPr>
        <p:txBody>
          <a:bodyPr wrap="square">
            <a:spAutoFit/>
          </a:bodyPr>
          <a:lstStyle/>
          <a:p>
            <a:pPr algn="ctr"/>
            <a:r>
              <a:rPr lang="fr-FR" sz="4800" b="1" dirty="0" err="1">
                <a:solidFill>
                  <a:srgbClr val="C00000"/>
                </a:solidFill>
                <a:latin typeface="CS Avva Shenouda" pitchFamily="34" charset="0"/>
              </a:rPr>
              <a:t>Ou`anagnwcic</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ebolqen</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pieuaggelion</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e;ouab</a:t>
            </a:r>
            <a:r>
              <a:rPr lang="fr-FR" sz="4800" b="1" dirty="0">
                <a:solidFill>
                  <a:srgbClr val="C00000"/>
                </a:solidFill>
                <a:latin typeface="CS Avva Shenouda" pitchFamily="34" charset="0"/>
              </a:rPr>
              <a:t> kata (...) </a:t>
            </a:r>
            <a:r>
              <a:rPr lang="fr-FR" sz="4800" b="1" dirty="0" err="1">
                <a:solidFill>
                  <a:srgbClr val="C00000"/>
                </a:solidFill>
                <a:latin typeface="CS Avva Shenouda" pitchFamily="34" charset="0"/>
              </a:rPr>
              <a:t>agiou</a:t>
            </a:r>
            <a:r>
              <a:rPr lang="fr-FR" sz="4800" b="1" dirty="0">
                <a:solidFill>
                  <a:srgbClr val="C00000"/>
                </a:solidFill>
                <a:latin typeface="CS Avva Shenouda" pitchFamily="34" charset="0"/>
              </a:rPr>
              <a:t>.</a:t>
            </a:r>
          </a:p>
        </p:txBody>
      </p:sp>
      <p:sp>
        <p:nvSpPr>
          <p:cNvPr id="9" name="Espace réservé du contenu 2">
            <a:extLst>
              <a:ext uri="{FF2B5EF4-FFF2-40B4-BE49-F238E27FC236}">
                <a16:creationId xmlns:a16="http://schemas.microsoft.com/office/drawing/2014/main" id="{D2106C4C-97AC-47F4-8BDB-41E5693FF19F}"/>
              </a:ext>
            </a:extLst>
          </p:cNvPr>
          <p:cNvSpPr txBox="1">
            <a:spLocks/>
          </p:cNvSpPr>
          <p:nvPr/>
        </p:nvSpPr>
        <p:spPr>
          <a:xfrm>
            <a:off x="448833" y="5439997"/>
            <a:ext cx="4896890" cy="584775"/>
          </a:xfrm>
          <a:prstGeom prst="rect">
            <a:avLst/>
          </a:prstGeom>
        </p:spPr>
        <p:txBody>
          <a:bodyPr vert="horz" wrap="square" lIns="91440" tIns="45720" rIns="91440" bIns="45720" numCol="1" spcCol="72000" rtlCol="0" anchor="ctr">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fr-FR" b="1" dirty="0">
                <a:latin typeface="Book Antiqua" panose="02040602050305030304" pitchFamily="18" charset="0"/>
              </a:rPr>
              <a:t>Gloire à toi Seigneur</a:t>
            </a:r>
          </a:p>
        </p:txBody>
      </p:sp>
      <p:sp>
        <p:nvSpPr>
          <p:cNvPr id="11" name="Rectangle 10">
            <a:extLst>
              <a:ext uri="{FF2B5EF4-FFF2-40B4-BE49-F238E27FC236}">
                <a16:creationId xmlns:a16="http://schemas.microsoft.com/office/drawing/2014/main" id="{33915816-F1BB-42E5-8168-916DA00C2698}"/>
              </a:ext>
            </a:extLst>
          </p:cNvPr>
          <p:cNvSpPr/>
          <p:nvPr/>
        </p:nvSpPr>
        <p:spPr>
          <a:xfrm>
            <a:off x="8133162" y="5220027"/>
            <a:ext cx="3574559" cy="769441"/>
          </a:xfrm>
          <a:prstGeom prst="rect">
            <a:avLst/>
          </a:prstGeom>
        </p:spPr>
        <p:txBody>
          <a:bodyPr wrap="square" anchor="ctr" anchorCtr="0">
            <a:spAutoFit/>
          </a:bodyPr>
          <a:lstStyle/>
          <a:p>
            <a:pPr algn="just" rtl="1"/>
            <a:r>
              <a:rPr lang="ar-AE" sz="4400" b="1" dirty="0">
                <a:latin typeface="Book Antiqua" panose="02040602050305030304" pitchFamily="18" charset="0"/>
              </a:rPr>
              <a:t>والمجد للـه دائماً</a:t>
            </a:r>
          </a:p>
        </p:txBody>
      </p:sp>
      <p:sp>
        <p:nvSpPr>
          <p:cNvPr id="13" name="Rectangle 12">
            <a:extLst>
              <a:ext uri="{FF2B5EF4-FFF2-40B4-BE49-F238E27FC236}">
                <a16:creationId xmlns:a16="http://schemas.microsoft.com/office/drawing/2014/main" id="{5E9E9B2F-DFC2-4E37-A832-F07F0BBB98D7}"/>
              </a:ext>
            </a:extLst>
          </p:cNvPr>
          <p:cNvSpPr/>
          <p:nvPr/>
        </p:nvSpPr>
        <p:spPr>
          <a:xfrm>
            <a:off x="703386" y="4666729"/>
            <a:ext cx="10874326" cy="830997"/>
          </a:xfrm>
          <a:prstGeom prst="rect">
            <a:avLst/>
          </a:prstGeom>
        </p:spPr>
        <p:txBody>
          <a:bodyPr wrap="square">
            <a:spAutoFit/>
          </a:bodyPr>
          <a:lstStyle/>
          <a:p>
            <a:pPr algn="ctr"/>
            <a:r>
              <a:rPr lang="fr-FR" sz="4800" b="1" dirty="0">
                <a:solidFill>
                  <a:srgbClr val="C00000"/>
                </a:solidFill>
                <a:latin typeface="CS Avva Shenouda" pitchFamily="34" charset="0"/>
              </a:rPr>
              <a:t>Doxa ci </a:t>
            </a:r>
            <a:r>
              <a:rPr lang="fr-FR" sz="4800" b="1" dirty="0" err="1">
                <a:solidFill>
                  <a:srgbClr val="C00000"/>
                </a:solidFill>
                <a:latin typeface="CS Avva Shenouda" pitchFamily="34" charset="0"/>
              </a:rPr>
              <a:t>Kuri``e</a:t>
            </a:r>
            <a:endParaRPr lang="fr-FR" sz="4800" b="1" dirty="0">
              <a:solidFill>
                <a:srgbClr val="C00000"/>
              </a:solidFill>
              <a:latin typeface="CS Avva Shenouda" pitchFamily="34" charset="0"/>
            </a:endParaRPr>
          </a:p>
        </p:txBody>
      </p:sp>
    </p:spTree>
    <p:extLst>
      <p:ext uri="{BB962C8B-B14F-4D97-AF65-F5344CB8AC3E}">
        <p14:creationId xmlns:p14="http://schemas.microsoft.com/office/powerpoint/2010/main" val="307471455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5760640"/>
          </a:xfrm>
        </p:spPr>
        <p:txBody>
          <a:bodyPr>
            <a:noAutofit/>
          </a:bodyPr>
          <a:lstStyle/>
          <a:p>
            <a:pPr marL="0" indent="0" algn="ctr">
              <a:buNone/>
            </a:pPr>
            <a:r>
              <a:rPr lang="fi-FI" b="1" dirty="0">
                <a:solidFill>
                  <a:srgbClr val="C00000"/>
                </a:solidFill>
                <a:latin typeface="Athanasius" pitchFamily="2" charset="0"/>
              </a:rPr>
              <a:t>Loukan Kev k/a/&gt; l/d/ ]bl</a:t>
            </a:r>
            <a:r>
              <a:rPr lang="en-US" b="1" dirty="0">
                <a:solidFill>
                  <a:srgbClr val="C00000"/>
                </a:solidFill>
                <a:latin typeface="Athanasius" pitchFamily="2" charset="0"/>
              </a:rPr>
              <a:t>/</a:t>
            </a:r>
            <a:endParaRPr lang="fr-FR" dirty="0">
              <a:solidFill>
                <a:srgbClr val="C00000"/>
              </a:solidFill>
              <a:latin typeface="Athanasius" pitchFamily="2" charset="0"/>
            </a:endParaRPr>
          </a:p>
          <a:p>
            <a:pPr marL="0" indent="0" algn="just">
              <a:buNone/>
            </a:pPr>
            <a:r>
              <a:rPr lang="en-US" sz="3100" b="1" dirty="0">
                <a:latin typeface="Athanasius" pitchFamily="2" charset="0"/>
              </a:rPr>
              <a:t>Ma\</a:t>
            </a:r>
            <a:r>
              <a:rPr lang="en-US" sz="3100" b="1" dirty="0" err="1">
                <a:latin typeface="Athanasius" pitchFamily="2" charset="0"/>
              </a:rPr>
              <a:t>qhten</a:t>
            </a:r>
            <a:r>
              <a:rPr lang="en-US" sz="3100" b="1" dirty="0">
                <a:latin typeface="Athanasius" pitchFamily="2" charset="0"/>
              </a:rPr>
              <a:t> de `</a:t>
            </a:r>
            <a:r>
              <a:rPr lang="en-US" sz="3100" b="1" dirty="0" err="1">
                <a:latin typeface="Athanasius" pitchFamily="2" charset="0"/>
              </a:rPr>
              <a:t>èerwten</a:t>
            </a:r>
            <a:r>
              <a:rPr lang="en-US" sz="3100" b="1" dirty="0">
                <a:latin typeface="Athanasius" pitchFamily="2" charset="0"/>
              </a:rPr>
              <a:t> </a:t>
            </a:r>
            <a:r>
              <a:rPr lang="en-US" sz="3100" b="1" dirty="0" err="1">
                <a:latin typeface="Athanasius" pitchFamily="2" charset="0"/>
              </a:rPr>
              <a:t>mhpote</a:t>
            </a:r>
            <a:r>
              <a:rPr lang="en-US" sz="3100" b="1" dirty="0">
                <a:latin typeface="Athanasius" pitchFamily="2" charset="0"/>
              </a:rPr>
              <a:t> `</a:t>
            </a:r>
            <a:r>
              <a:rPr lang="en-US" sz="3100" b="1" dirty="0" err="1">
                <a:latin typeface="Athanasius" pitchFamily="2" charset="0"/>
              </a:rPr>
              <a:t>èntou`è</a:t>
            </a:r>
            <a:r>
              <a:rPr lang="en-US" sz="3100" b="1" dirty="0">
                <a:latin typeface="Athanasius" pitchFamily="2" charset="0"/>
              </a:rPr>
              <a:t>\</a:t>
            </a:r>
            <a:r>
              <a:rPr lang="en-US" sz="3100" b="1" dirty="0" err="1">
                <a:latin typeface="Athanasius" pitchFamily="2" charset="0"/>
              </a:rPr>
              <a:t>ro</a:t>
            </a:r>
            <a:r>
              <a:rPr lang="en-US" sz="3100" b="1" dirty="0">
                <a:latin typeface="Athanasius" pitchFamily="2" charset="0"/>
              </a:rPr>
              <a:t>] `</a:t>
            </a:r>
            <a:r>
              <a:rPr lang="en-US" sz="3100" b="1" dirty="0" err="1">
                <a:latin typeface="Athanasius" pitchFamily="2" charset="0"/>
              </a:rPr>
              <a:t>ènje</a:t>
            </a:r>
            <a:r>
              <a:rPr lang="en-US" sz="3100" b="1" dirty="0">
                <a:latin typeface="Athanasius" pitchFamily="2" charset="0"/>
              </a:rPr>
              <a:t> </a:t>
            </a:r>
            <a:r>
              <a:rPr lang="en-US" sz="3100" b="1" dirty="0" err="1">
                <a:latin typeface="Athanasius" pitchFamily="2" charset="0"/>
              </a:rPr>
              <a:t>neten</a:t>
            </a:r>
            <a:r>
              <a:rPr lang="en-US" sz="3100" b="1" dirty="0">
                <a:latin typeface="Athanasius" pitchFamily="2" charset="0"/>
              </a:rPr>
              <a:t>\</a:t>
            </a:r>
            <a:r>
              <a:rPr lang="en-US" sz="3100" b="1" dirty="0" err="1">
                <a:latin typeface="Athanasius" pitchFamily="2" charset="0"/>
              </a:rPr>
              <a:t>ht</a:t>
            </a:r>
            <a:r>
              <a:rPr lang="en-US" sz="3100" b="1" dirty="0">
                <a:latin typeface="Athanasius" pitchFamily="2" charset="0"/>
              </a:rPr>
              <a:t> '</a:t>
            </a:r>
            <a:r>
              <a:rPr lang="en-US" sz="3100" b="1" dirty="0" err="1">
                <a:latin typeface="Athanasius" pitchFamily="2" charset="0"/>
              </a:rPr>
              <a:t>en</a:t>
            </a:r>
            <a:r>
              <a:rPr lang="en-US" sz="3100" b="1" dirty="0">
                <a:latin typeface="Athanasius" pitchFamily="2" charset="0"/>
              </a:rPr>
              <a:t> </a:t>
            </a:r>
            <a:r>
              <a:rPr lang="en-US" sz="3100" b="1" dirty="0" err="1">
                <a:latin typeface="Athanasius" pitchFamily="2" charset="0"/>
              </a:rPr>
              <a:t>ousimh</a:t>
            </a:r>
            <a:r>
              <a:rPr lang="en-US" sz="3100" b="1" dirty="0">
                <a:latin typeface="Athanasius" pitchFamily="2" charset="0"/>
              </a:rPr>
              <a:t> </a:t>
            </a:r>
            <a:r>
              <a:rPr lang="en-US" sz="3100" b="1" dirty="0" err="1">
                <a:latin typeface="Athanasius" pitchFamily="2" charset="0"/>
              </a:rPr>
              <a:t>nem</a:t>
            </a:r>
            <a:r>
              <a:rPr lang="en-US" sz="3100" b="1" dirty="0">
                <a:latin typeface="Athanasius" pitchFamily="2" charset="0"/>
              </a:rPr>
              <a:t> </a:t>
            </a:r>
            <a:r>
              <a:rPr lang="en-US" sz="3100" b="1" dirty="0" err="1">
                <a:latin typeface="Athanasius" pitchFamily="2" charset="0"/>
              </a:rPr>
              <a:t>ouqi'i</a:t>
            </a:r>
            <a:r>
              <a:rPr lang="en-US" sz="3100" b="1" dirty="0">
                <a:latin typeface="Athanasius" pitchFamily="2" charset="0"/>
              </a:rPr>
              <a:t> </a:t>
            </a:r>
            <a:r>
              <a:rPr lang="en-US" sz="3100" b="1" dirty="0" err="1">
                <a:latin typeface="Athanasius" pitchFamily="2" charset="0"/>
              </a:rPr>
              <a:t>nem</a:t>
            </a:r>
            <a:r>
              <a:rPr lang="en-US" sz="3100" b="1" dirty="0">
                <a:latin typeface="Athanasius" pitchFamily="2" charset="0"/>
              </a:rPr>
              <a:t> \</a:t>
            </a:r>
            <a:r>
              <a:rPr lang="en-US" sz="3100" b="1" dirty="0" err="1">
                <a:latin typeface="Athanasius" pitchFamily="2" charset="0"/>
              </a:rPr>
              <a:t>anrwou</a:t>
            </a:r>
            <a:r>
              <a:rPr lang="en-US" sz="3100" b="1" dirty="0">
                <a:latin typeface="Athanasius" pitchFamily="2" charset="0"/>
              </a:rPr>
              <a:t>] `</a:t>
            </a:r>
            <a:r>
              <a:rPr lang="en-US" sz="3100" b="1" dirty="0" err="1">
                <a:latin typeface="Athanasius" pitchFamily="2" charset="0"/>
              </a:rPr>
              <a:t>èmbi`èwtikon</a:t>
            </a:r>
            <a:r>
              <a:rPr lang="en-US" sz="3100" b="1" dirty="0">
                <a:latin typeface="Athanasius" pitchFamily="2" charset="0"/>
              </a:rPr>
              <a:t> </a:t>
            </a:r>
            <a:r>
              <a:rPr lang="en-US" sz="3100" b="1" dirty="0" err="1">
                <a:latin typeface="Athanasius" pitchFamily="2" charset="0"/>
              </a:rPr>
              <a:t>ouo</a:t>
            </a:r>
            <a:r>
              <a:rPr lang="en-US" sz="3100" b="1" dirty="0">
                <a:latin typeface="Athanasius" pitchFamily="2" charset="0"/>
              </a:rPr>
              <a:t>\ </a:t>
            </a:r>
            <a:r>
              <a:rPr lang="en-US" sz="3100" b="1" dirty="0" err="1">
                <a:latin typeface="Athanasius" pitchFamily="2" charset="0"/>
              </a:rPr>
              <a:t>è`ènou</a:t>
            </a:r>
            <a:r>
              <a:rPr lang="en-US" sz="3100" b="1" dirty="0">
                <a:latin typeface="Athanasius" pitchFamily="2" charset="0"/>
              </a:rPr>
              <a:t>\o;'</a:t>
            </a:r>
            <a:r>
              <a:rPr lang="en-US" sz="3100" b="1" dirty="0" err="1">
                <a:latin typeface="Athanasius" pitchFamily="2" charset="0"/>
              </a:rPr>
              <a:t>en</a:t>
            </a:r>
            <a:r>
              <a:rPr lang="en-US" sz="3100" b="1" dirty="0">
                <a:latin typeface="Athanasius" pitchFamily="2" charset="0"/>
              </a:rPr>
              <a:t> </a:t>
            </a:r>
            <a:r>
              <a:rPr lang="en-US" sz="3100" b="1" dirty="0" err="1">
                <a:latin typeface="Athanasius" pitchFamily="2" charset="0"/>
              </a:rPr>
              <a:t>ou</a:t>
            </a:r>
            <a:r>
              <a:rPr lang="en-US" sz="3100" b="1" dirty="0">
                <a:latin typeface="Athanasius" pitchFamily="2" charset="0"/>
              </a:rPr>
              <a:t>\o; `</a:t>
            </a:r>
            <a:r>
              <a:rPr lang="en-US" sz="3100" b="1" dirty="0" err="1">
                <a:latin typeface="Athanasius" pitchFamily="2" charset="0"/>
              </a:rPr>
              <a:t>èntef`èi</a:t>
            </a:r>
            <a:r>
              <a:rPr lang="en-US" sz="3100" b="1" dirty="0">
                <a:latin typeface="Athanasius" pitchFamily="2" charset="0"/>
              </a:rPr>
              <a:t> `</a:t>
            </a:r>
            <a:r>
              <a:rPr lang="en-US" sz="3100" b="1" dirty="0" err="1">
                <a:latin typeface="Athanasius" pitchFamily="2" charset="0"/>
              </a:rPr>
              <a:t>èejen</a:t>
            </a:r>
            <a:r>
              <a:rPr lang="en-US" sz="3100" b="1" dirty="0">
                <a:latin typeface="Athanasius" pitchFamily="2" charset="0"/>
              </a:rPr>
              <a:t> </a:t>
            </a:r>
            <a:r>
              <a:rPr lang="en-US" sz="3100" b="1" dirty="0" err="1">
                <a:latin typeface="Athanasius" pitchFamily="2" charset="0"/>
              </a:rPr>
              <a:t>qhnou</a:t>
            </a:r>
            <a:r>
              <a:rPr lang="en-US" sz="3100" b="1" dirty="0">
                <a:latin typeface="Athanasius" pitchFamily="2" charset="0"/>
              </a:rPr>
              <a:t> `</a:t>
            </a:r>
            <a:r>
              <a:rPr lang="en-US" sz="3100" b="1" dirty="0" err="1">
                <a:latin typeface="Athanasius" pitchFamily="2" charset="0"/>
              </a:rPr>
              <a:t>ènje</a:t>
            </a:r>
            <a:r>
              <a:rPr lang="en-US" sz="3100" b="1" dirty="0">
                <a:latin typeface="Athanasius" pitchFamily="2" charset="0"/>
              </a:rPr>
              <a:t> </a:t>
            </a:r>
            <a:r>
              <a:rPr lang="en-US" sz="3100" b="1" dirty="0" err="1">
                <a:latin typeface="Athanasius" pitchFamily="2" charset="0"/>
              </a:rPr>
              <a:t>pie`è</a:t>
            </a:r>
            <a:r>
              <a:rPr lang="en-US" sz="3100" b="1" dirty="0">
                <a:latin typeface="Athanasius" pitchFamily="2" charset="0"/>
              </a:rPr>
              <a:t>\</a:t>
            </a:r>
            <a:r>
              <a:rPr lang="en-US" sz="3100" b="1" dirty="0" err="1">
                <a:latin typeface="Athanasius" pitchFamily="2" charset="0"/>
              </a:rPr>
              <a:t>oou</a:t>
            </a:r>
            <a:r>
              <a:rPr lang="en-US" sz="3100" b="1" dirty="0">
                <a:latin typeface="Athanasius" pitchFamily="2" charset="0"/>
              </a:rPr>
              <a:t> `</a:t>
            </a:r>
            <a:r>
              <a:rPr lang="en-US" sz="3100" b="1" dirty="0" err="1">
                <a:latin typeface="Athanasius" pitchFamily="2" charset="0"/>
              </a:rPr>
              <a:t>èete`èmmau</a:t>
            </a:r>
            <a:r>
              <a:rPr lang="en-US" sz="3100" b="1" dirty="0">
                <a:latin typeface="Athanasius" pitchFamily="2" charset="0"/>
              </a:rPr>
              <a:t> `</a:t>
            </a:r>
            <a:r>
              <a:rPr lang="en-US" sz="3100" b="1" dirty="0" err="1">
                <a:latin typeface="Athanasius" pitchFamily="2" charset="0"/>
              </a:rPr>
              <a:t>èm`èvrh</a:t>
            </a:r>
            <a:r>
              <a:rPr lang="en-US" sz="3100" b="1" dirty="0">
                <a:latin typeface="Athanasius" pitchFamily="2" charset="0"/>
              </a:rPr>
              <a:t>; `</a:t>
            </a:r>
            <a:r>
              <a:rPr lang="en-US" sz="3100" b="1" dirty="0" err="1">
                <a:latin typeface="Athanasius" pitchFamily="2" charset="0"/>
              </a:rPr>
              <a:t>ènouva</a:t>
            </a:r>
            <a:r>
              <a:rPr lang="en-US" sz="3100" b="1" dirty="0">
                <a:latin typeface="Athanasius" pitchFamily="2" charset="0"/>
              </a:rPr>
              <a:t>] </a:t>
            </a:r>
            <a:r>
              <a:rPr lang="en-US" sz="3100" b="1" dirty="0" err="1">
                <a:latin typeface="Athanasius" pitchFamily="2" charset="0"/>
              </a:rPr>
              <a:t>ef`èe`èi</a:t>
            </a:r>
            <a:r>
              <a:rPr lang="en-US" sz="3100" b="1" dirty="0">
                <a:latin typeface="Athanasius" pitchFamily="2" charset="0"/>
              </a:rPr>
              <a:t> gar `</a:t>
            </a:r>
            <a:r>
              <a:rPr lang="en-US" sz="3100" b="1" dirty="0" err="1">
                <a:latin typeface="Athanasius" pitchFamily="2" charset="0"/>
              </a:rPr>
              <a:t>èejen</a:t>
            </a:r>
            <a:r>
              <a:rPr lang="en-US" sz="3100" b="1" dirty="0">
                <a:latin typeface="Athanasius" pitchFamily="2" charset="0"/>
              </a:rPr>
              <a:t> </a:t>
            </a:r>
            <a:r>
              <a:rPr lang="en-US" sz="3100" b="1" dirty="0" err="1">
                <a:latin typeface="Athanasius" pitchFamily="2" charset="0"/>
              </a:rPr>
              <a:t>ouon</a:t>
            </a:r>
            <a:r>
              <a:rPr lang="en-US" sz="3100" b="1" dirty="0">
                <a:latin typeface="Athanasius" pitchFamily="2" charset="0"/>
              </a:rPr>
              <a:t> </a:t>
            </a:r>
            <a:r>
              <a:rPr lang="en-US" sz="3100" b="1" dirty="0" err="1">
                <a:latin typeface="Athanasius" pitchFamily="2" charset="0"/>
              </a:rPr>
              <a:t>niben</a:t>
            </a:r>
            <a:r>
              <a:rPr lang="en-US" sz="3100" b="1" dirty="0">
                <a:latin typeface="Athanasius" pitchFamily="2" charset="0"/>
              </a:rPr>
              <a:t> et\</a:t>
            </a:r>
            <a:r>
              <a:rPr lang="en-US" sz="3100" b="1" dirty="0" err="1">
                <a:latin typeface="Athanasius" pitchFamily="2" charset="0"/>
              </a:rPr>
              <a:t>emci</a:t>
            </a:r>
            <a:r>
              <a:rPr lang="en-US" sz="3100" b="1" dirty="0">
                <a:latin typeface="Athanasius" pitchFamily="2" charset="0"/>
              </a:rPr>
              <a:t> \</a:t>
            </a:r>
            <a:r>
              <a:rPr lang="en-US" sz="3100" b="1" dirty="0" err="1">
                <a:latin typeface="Athanasius" pitchFamily="2" charset="0"/>
              </a:rPr>
              <a:t>ijen</a:t>
            </a:r>
            <a:r>
              <a:rPr lang="en-US" sz="3100" b="1" dirty="0">
                <a:latin typeface="Athanasius" pitchFamily="2" charset="0"/>
              </a:rPr>
              <a:t> `</a:t>
            </a:r>
            <a:r>
              <a:rPr lang="en-US" sz="3100" b="1" dirty="0" err="1">
                <a:latin typeface="Athanasius" pitchFamily="2" charset="0"/>
              </a:rPr>
              <a:t>èp</a:t>
            </a:r>
            <a:r>
              <a:rPr lang="en-US" sz="3100" b="1" dirty="0">
                <a:latin typeface="Athanasius" pitchFamily="2" charset="0"/>
              </a:rPr>
              <a:t>\</a:t>
            </a:r>
            <a:r>
              <a:rPr lang="en-US" sz="3100" b="1" dirty="0" err="1">
                <a:latin typeface="Athanasius" pitchFamily="2" charset="0"/>
              </a:rPr>
              <a:t>o`è</a:t>
            </a:r>
            <a:r>
              <a:rPr lang="en-US" sz="3100" b="1" dirty="0">
                <a:latin typeface="Athanasius" pitchFamily="2" charset="0"/>
              </a:rPr>
              <a:t> </a:t>
            </a:r>
            <a:r>
              <a:rPr lang="en-US" sz="3100" b="1" dirty="0" err="1">
                <a:latin typeface="Athanasius" pitchFamily="2" charset="0"/>
              </a:rPr>
              <a:t>mpka</a:t>
            </a:r>
            <a:r>
              <a:rPr lang="en-US" sz="3100" b="1" dirty="0">
                <a:latin typeface="Athanasius" pitchFamily="2" charset="0"/>
              </a:rPr>
              <a:t>\</a:t>
            </a:r>
            <a:r>
              <a:rPr lang="en-US" sz="3100" b="1" dirty="0" err="1">
                <a:latin typeface="Athanasius" pitchFamily="2" charset="0"/>
              </a:rPr>
              <a:t>i</a:t>
            </a:r>
            <a:r>
              <a:rPr lang="en-US" sz="3100" b="1" dirty="0">
                <a:latin typeface="Athanasius" pitchFamily="2" charset="0"/>
              </a:rPr>
              <a:t> </a:t>
            </a:r>
            <a:r>
              <a:rPr lang="en-US" sz="3100" b="1" dirty="0" err="1">
                <a:latin typeface="Athanasius" pitchFamily="2" charset="0"/>
              </a:rPr>
              <a:t>thrf</a:t>
            </a:r>
            <a:r>
              <a:rPr lang="en-US" sz="3100" b="1" dirty="0">
                <a:latin typeface="Athanasius" pitchFamily="2" charset="0"/>
              </a:rPr>
              <a:t> &gt; </a:t>
            </a:r>
            <a:r>
              <a:rPr lang="en-US" sz="3100" b="1" dirty="0" err="1">
                <a:latin typeface="Athanasius" pitchFamily="2" charset="0"/>
              </a:rPr>
              <a:t>rwic</a:t>
            </a:r>
            <a:r>
              <a:rPr lang="en-US" sz="3100" b="1" dirty="0">
                <a:latin typeface="Athanasius" pitchFamily="2" charset="0"/>
              </a:rPr>
              <a:t> </a:t>
            </a:r>
            <a:r>
              <a:rPr lang="en-US" sz="3100" b="1" dirty="0" err="1">
                <a:latin typeface="Athanasius" pitchFamily="2" charset="0"/>
              </a:rPr>
              <a:t>oun</a:t>
            </a:r>
            <a:r>
              <a:rPr lang="en-US" sz="3100" b="1" dirty="0">
                <a:latin typeface="Athanasius" pitchFamily="2" charset="0"/>
              </a:rPr>
              <a:t> `</a:t>
            </a:r>
            <a:r>
              <a:rPr lang="en-US" sz="3100" b="1" dirty="0" err="1">
                <a:latin typeface="Athanasius" pitchFamily="2" charset="0"/>
              </a:rPr>
              <a:t>ènchou</a:t>
            </a:r>
            <a:r>
              <a:rPr lang="en-US" sz="3100" b="1" dirty="0">
                <a:latin typeface="Athanasius" pitchFamily="2" charset="0"/>
              </a:rPr>
              <a:t> </a:t>
            </a:r>
            <a:r>
              <a:rPr lang="en-US" sz="3100" b="1" dirty="0" err="1">
                <a:latin typeface="Athanasius" pitchFamily="2" charset="0"/>
              </a:rPr>
              <a:t>niben</a:t>
            </a:r>
            <a:r>
              <a:rPr lang="en-US" sz="3100" b="1" dirty="0">
                <a:latin typeface="Athanasius" pitchFamily="2" charset="0"/>
              </a:rPr>
              <a:t> `</a:t>
            </a:r>
            <a:r>
              <a:rPr lang="en-US" sz="3100" b="1" dirty="0" err="1">
                <a:latin typeface="Athanasius" pitchFamily="2" charset="0"/>
              </a:rPr>
              <a:t>èeretentwb</a:t>
            </a:r>
            <a:r>
              <a:rPr lang="en-US" sz="3100" b="1" dirty="0">
                <a:latin typeface="Athanasius" pitchFamily="2" charset="0"/>
              </a:rPr>
              <a:t>\ \</a:t>
            </a:r>
            <a:r>
              <a:rPr lang="en-US" sz="3100" b="1" dirty="0" err="1">
                <a:latin typeface="Athanasius" pitchFamily="2" charset="0"/>
              </a:rPr>
              <a:t>ina</a:t>
            </a:r>
            <a:r>
              <a:rPr lang="en-US" sz="3100" b="1" dirty="0">
                <a:latin typeface="Athanasius" pitchFamily="2" charset="0"/>
              </a:rPr>
              <a:t> `</a:t>
            </a:r>
            <a:r>
              <a:rPr lang="en-US" sz="3100" b="1" dirty="0" err="1">
                <a:latin typeface="Athanasius" pitchFamily="2" charset="0"/>
              </a:rPr>
              <a:t>ènteten`è</a:t>
            </a:r>
            <a:r>
              <a:rPr lang="en-US" sz="3100" b="1" dirty="0">
                <a:latin typeface="Athanasius" pitchFamily="2" charset="0"/>
              </a:rPr>
              <a:t>]</a:t>
            </a:r>
            <a:r>
              <a:rPr lang="en-US" sz="3100" b="1" dirty="0" err="1">
                <a:latin typeface="Athanasius" pitchFamily="2" charset="0"/>
              </a:rPr>
              <a:t>jemjom</a:t>
            </a:r>
            <a:r>
              <a:rPr lang="en-US" sz="3100" b="1" dirty="0">
                <a:latin typeface="Athanasius" pitchFamily="2" charset="0"/>
              </a:rPr>
              <a:t> `</a:t>
            </a:r>
            <a:r>
              <a:rPr lang="en-US" sz="3100" b="1" dirty="0" err="1">
                <a:latin typeface="Athanasius" pitchFamily="2" charset="0"/>
              </a:rPr>
              <a:t>èeer</a:t>
            </a:r>
            <a:r>
              <a:rPr lang="en-US" sz="3100" b="1" dirty="0">
                <a:latin typeface="Athanasius" pitchFamily="2" charset="0"/>
              </a:rPr>
              <a:t> </a:t>
            </a:r>
            <a:r>
              <a:rPr lang="en-US" sz="3100" b="1" dirty="0" err="1">
                <a:latin typeface="Athanasius" pitchFamily="2" charset="0"/>
              </a:rPr>
              <a:t>cabol</a:t>
            </a:r>
            <a:r>
              <a:rPr lang="en-US" sz="3100" b="1" dirty="0">
                <a:latin typeface="Athanasius" pitchFamily="2" charset="0"/>
              </a:rPr>
              <a:t> `</a:t>
            </a:r>
            <a:r>
              <a:rPr lang="en-US" sz="3100" b="1" dirty="0" err="1">
                <a:latin typeface="Athanasius" pitchFamily="2" charset="0"/>
              </a:rPr>
              <a:t>èenai</a:t>
            </a:r>
            <a:r>
              <a:rPr lang="en-US" sz="3100" b="1" dirty="0">
                <a:latin typeface="Athanasius" pitchFamily="2" charset="0"/>
              </a:rPr>
              <a:t> </a:t>
            </a:r>
            <a:r>
              <a:rPr lang="en-US" sz="3100" b="1" dirty="0" err="1">
                <a:latin typeface="Athanasius" pitchFamily="2" charset="0"/>
              </a:rPr>
              <a:t>throu</a:t>
            </a:r>
            <a:r>
              <a:rPr lang="en-US" sz="3100" b="1" dirty="0">
                <a:latin typeface="Athanasius" pitchFamily="2" charset="0"/>
              </a:rPr>
              <a:t> </a:t>
            </a:r>
            <a:r>
              <a:rPr lang="en-US" sz="3100" b="1" dirty="0" err="1">
                <a:latin typeface="Athanasius" pitchFamily="2" charset="0"/>
              </a:rPr>
              <a:t>eqna</a:t>
            </a:r>
            <a:r>
              <a:rPr lang="en-US" sz="3100" b="1" dirty="0">
                <a:latin typeface="Athanasius" pitchFamily="2" charset="0"/>
              </a:rPr>
              <a:t>]</a:t>
            </a:r>
            <a:r>
              <a:rPr lang="en-US" sz="3100" b="1" dirty="0" err="1">
                <a:latin typeface="Athanasius" pitchFamily="2" charset="0"/>
              </a:rPr>
              <a:t>wpi</a:t>
            </a:r>
            <a:r>
              <a:rPr lang="en-US" sz="3100" b="1" dirty="0">
                <a:latin typeface="Athanasius" pitchFamily="2" charset="0"/>
              </a:rPr>
              <a:t>&gt; </a:t>
            </a:r>
            <a:r>
              <a:rPr lang="en-US" sz="3100" b="1" dirty="0" err="1">
                <a:latin typeface="Athanasius" pitchFamily="2" charset="0"/>
              </a:rPr>
              <a:t>ouo</a:t>
            </a:r>
            <a:r>
              <a:rPr lang="en-US" sz="3100" b="1" dirty="0">
                <a:latin typeface="Athanasius" pitchFamily="2" charset="0"/>
              </a:rPr>
              <a:t>\ `</a:t>
            </a:r>
            <a:r>
              <a:rPr lang="en-US" sz="3100" b="1" dirty="0" err="1">
                <a:latin typeface="Athanasius" pitchFamily="2" charset="0"/>
              </a:rPr>
              <a:t>ènteten`èo</a:t>
            </a:r>
            <a:r>
              <a:rPr lang="en-US" sz="3100" b="1" dirty="0">
                <a:latin typeface="Athanasius" pitchFamily="2" charset="0"/>
              </a:rPr>
              <a:t>\</a:t>
            </a:r>
            <a:r>
              <a:rPr lang="en-US" sz="3100" b="1" dirty="0" err="1">
                <a:latin typeface="Athanasius" pitchFamily="2" charset="0"/>
              </a:rPr>
              <a:t>i</a:t>
            </a:r>
            <a:r>
              <a:rPr lang="en-US" sz="3100" b="1" dirty="0">
                <a:latin typeface="Athanasius" pitchFamily="2" charset="0"/>
              </a:rPr>
              <a:t> </a:t>
            </a:r>
            <a:r>
              <a:rPr lang="en-US" sz="3100" b="1" dirty="0" err="1">
                <a:latin typeface="Athanasius" pitchFamily="2" charset="0"/>
              </a:rPr>
              <a:t>qhnou</a:t>
            </a:r>
            <a:r>
              <a:rPr lang="en-US" sz="3100" b="1" dirty="0">
                <a:latin typeface="Athanasius" pitchFamily="2" charset="0"/>
              </a:rPr>
              <a:t> `</a:t>
            </a:r>
            <a:r>
              <a:rPr lang="en-US" sz="3100" b="1" dirty="0" err="1">
                <a:latin typeface="Athanasius" pitchFamily="2" charset="0"/>
              </a:rPr>
              <a:t>èmpe`èmqo</a:t>
            </a:r>
            <a:r>
              <a:rPr lang="en-US" sz="3100" b="1" dirty="0">
                <a:latin typeface="Athanasius" pitchFamily="2" charset="0"/>
              </a:rPr>
              <a:t> `</a:t>
            </a:r>
            <a:r>
              <a:rPr lang="en-US" sz="3100" b="1" dirty="0" err="1">
                <a:latin typeface="Athanasius" pitchFamily="2" charset="0"/>
              </a:rPr>
              <a:t>èm`èp</a:t>
            </a:r>
            <a:r>
              <a:rPr lang="en-US" sz="3100" b="1" dirty="0">
                <a:latin typeface="Athanasius" pitchFamily="2" charset="0"/>
              </a:rPr>
              <a:t>]</a:t>
            </a:r>
            <a:r>
              <a:rPr lang="en-US" sz="3100" b="1" dirty="0" err="1">
                <a:latin typeface="Athanasius" pitchFamily="2" charset="0"/>
              </a:rPr>
              <a:t>hri</a:t>
            </a:r>
            <a:r>
              <a:rPr lang="en-US" sz="3100" b="1" dirty="0">
                <a:latin typeface="Athanasius" pitchFamily="2" charset="0"/>
              </a:rPr>
              <a:t> `</a:t>
            </a:r>
            <a:r>
              <a:rPr lang="en-US" sz="3100" b="1" dirty="0" err="1">
                <a:latin typeface="Athanasius" pitchFamily="2" charset="0"/>
              </a:rPr>
              <a:t>èm`èvrwmi</a:t>
            </a:r>
            <a:r>
              <a:rPr lang="en-US" sz="3100" b="1" dirty="0">
                <a:latin typeface="Athanasius" pitchFamily="2" charset="0"/>
              </a:rPr>
              <a:t>.</a:t>
            </a:r>
          </a:p>
          <a:p>
            <a:pPr marL="0" indent="0" algn="just">
              <a:buNone/>
            </a:pPr>
            <a:r>
              <a:rPr lang="en-US" sz="3100" b="1" dirty="0" err="1">
                <a:latin typeface="Athanasius" pitchFamily="2" charset="0"/>
              </a:rPr>
              <a:t>Naf`èiri</a:t>
            </a:r>
            <a:r>
              <a:rPr lang="en-US" sz="3100" b="1" dirty="0">
                <a:latin typeface="Athanasius" pitchFamily="2" charset="0"/>
              </a:rPr>
              <a:t> de `</a:t>
            </a:r>
            <a:r>
              <a:rPr lang="en-US" sz="3100" b="1" dirty="0" err="1">
                <a:latin typeface="Athanasius" pitchFamily="2" charset="0"/>
              </a:rPr>
              <a:t>ènni`èe</a:t>
            </a:r>
            <a:r>
              <a:rPr lang="en-US" sz="3100" b="1" dirty="0">
                <a:latin typeface="Athanasius" pitchFamily="2" charset="0"/>
              </a:rPr>
              <a:t>\</a:t>
            </a:r>
            <a:r>
              <a:rPr lang="en-US" sz="3100" b="1" dirty="0" err="1">
                <a:latin typeface="Athanasius" pitchFamily="2" charset="0"/>
              </a:rPr>
              <a:t>oou</a:t>
            </a:r>
            <a:r>
              <a:rPr lang="en-US" sz="3100" b="1" dirty="0">
                <a:latin typeface="Athanasius" pitchFamily="2" charset="0"/>
              </a:rPr>
              <a:t> </a:t>
            </a:r>
            <a:r>
              <a:rPr lang="en-US" sz="3100" b="1" dirty="0" err="1">
                <a:latin typeface="Athanasius" pitchFamily="2" charset="0"/>
              </a:rPr>
              <a:t>ef</a:t>
            </a:r>
            <a:r>
              <a:rPr lang="en-US" sz="3100" b="1" dirty="0">
                <a:latin typeface="Athanasius" pitchFamily="2" charset="0"/>
              </a:rPr>
              <a:t>;`</a:t>
            </a:r>
            <a:r>
              <a:rPr lang="en-US" sz="3100" b="1" dirty="0" err="1">
                <a:latin typeface="Athanasius" pitchFamily="2" charset="0"/>
              </a:rPr>
              <a:t>ècbw</a:t>
            </a:r>
            <a:r>
              <a:rPr lang="en-US" sz="3100" b="1" dirty="0">
                <a:latin typeface="Athanasius" pitchFamily="2" charset="0"/>
              </a:rPr>
              <a:t> '</a:t>
            </a:r>
            <a:r>
              <a:rPr lang="en-US" sz="3100" b="1" dirty="0" err="1">
                <a:latin typeface="Athanasius" pitchFamily="2" charset="0"/>
              </a:rPr>
              <a:t>en</a:t>
            </a:r>
            <a:r>
              <a:rPr lang="en-US" sz="3100" b="1" dirty="0">
                <a:latin typeface="Athanasius" pitchFamily="2" charset="0"/>
              </a:rPr>
              <a:t> </a:t>
            </a:r>
            <a:r>
              <a:rPr lang="en-US" sz="3100" b="1" dirty="0" err="1">
                <a:latin typeface="Athanasius" pitchFamily="2" charset="0"/>
              </a:rPr>
              <a:t>piervei</a:t>
            </a:r>
            <a:r>
              <a:rPr lang="en-US" sz="3100" b="1" dirty="0">
                <a:latin typeface="Athanasius" pitchFamily="2" charset="0"/>
              </a:rPr>
              <a:t> &gt; </a:t>
            </a:r>
            <a:r>
              <a:rPr lang="en-US" sz="3100" b="1" dirty="0" err="1">
                <a:latin typeface="Athanasius" pitchFamily="2" charset="0"/>
              </a:rPr>
              <a:t>ni`èejwr</a:t>
            </a:r>
            <a:r>
              <a:rPr lang="en-US" sz="3100" b="1" dirty="0">
                <a:latin typeface="Athanasius" pitchFamily="2" charset="0"/>
              </a:rPr>
              <a:t>\ de </a:t>
            </a:r>
            <a:r>
              <a:rPr lang="en-US" sz="3100" b="1" dirty="0" err="1">
                <a:latin typeface="Athanasius" pitchFamily="2" charset="0"/>
              </a:rPr>
              <a:t>nafnhou</a:t>
            </a:r>
            <a:r>
              <a:rPr lang="en-US" sz="3100" b="1" dirty="0">
                <a:latin typeface="Athanasius" pitchFamily="2" charset="0"/>
              </a:rPr>
              <a:t> `</a:t>
            </a:r>
            <a:r>
              <a:rPr lang="en-US" sz="3100" b="1" dirty="0" err="1">
                <a:latin typeface="Athanasius" pitchFamily="2" charset="0"/>
              </a:rPr>
              <a:t>èèebol</a:t>
            </a:r>
            <a:r>
              <a:rPr lang="en-US" sz="3100" b="1" dirty="0">
                <a:latin typeface="Athanasius" pitchFamily="2" charset="0"/>
              </a:rPr>
              <a:t> </a:t>
            </a:r>
            <a:r>
              <a:rPr lang="en-US" sz="3100" b="1" dirty="0" err="1">
                <a:latin typeface="Athanasius" pitchFamily="2" charset="0"/>
              </a:rPr>
              <a:t>ef`èmton</a:t>
            </a:r>
            <a:r>
              <a:rPr lang="en-US" sz="3100" b="1" dirty="0">
                <a:latin typeface="Athanasius" pitchFamily="2" charset="0"/>
              </a:rPr>
              <a:t> `</a:t>
            </a:r>
            <a:r>
              <a:rPr lang="en-US" sz="3100" b="1" dirty="0" err="1">
                <a:latin typeface="Athanasius" pitchFamily="2" charset="0"/>
              </a:rPr>
              <a:t>èmmof</a:t>
            </a:r>
            <a:r>
              <a:rPr lang="en-US" sz="3100" b="1" dirty="0">
                <a:latin typeface="Athanasius" pitchFamily="2" charset="0"/>
              </a:rPr>
              <a:t> \</a:t>
            </a:r>
            <a:r>
              <a:rPr lang="en-US" sz="3100" b="1" dirty="0" err="1">
                <a:latin typeface="Athanasius" pitchFamily="2" charset="0"/>
              </a:rPr>
              <a:t>ijen</a:t>
            </a:r>
            <a:r>
              <a:rPr lang="en-US" sz="3100" b="1" dirty="0">
                <a:latin typeface="Athanasius" pitchFamily="2" charset="0"/>
              </a:rPr>
              <a:t> </a:t>
            </a:r>
            <a:r>
              <a:rPr lang="en-US" sz="3100" b="1" dirty="0" err="1">
                <a:latin typeface="Athanasius" pitchFamily="2" charset="0"/>
              </a:rPr>
              <a:t>pitwou</a:t>
            </a:r>
            <a:r>
              <a:rPr lang="en-US" sz="3100" b="1" dirty="0">
                <a:latin typeface="Athanasius" pitchFamily="2" charset="0"/>
              </a:rPr>
              <a:t> </a:t>
            </a:r>
            <a:r>
              <a:rPr lang="en-US" sz="3100" b="1" dirty="0" err="1">
                <a:latin typeface="Athanasius" pitchFamily="2" charset="0"/>
              </a:rPr>
              <a:t>vh`èetoumou</a:t>
            </a:r>
            <a:r>
              <a:rPr lang="en-US" sz="3100" b="1" dirty="0">
                <a:latin typeface="Athanasius" pitchFamily="2" charset="0"/>
              </a:rPr>
              <a:t>; `</a:t>
            </a:r>
            <a:r>
              <a:rPr lang="en-US" sz="3100" b="1" dirty="0" err="1">
                <a:latin typeface="Athanasius" pitchFamily="2" charset="0"/>
              </a:rPr>
              <a:t>èerof</a:t>
            </a:r>
            <a:r>
              <a:rPr lang="en-US" sz="3100" b="1" dirty="0">
                <a:latin typeface="Athanasius" pitchFamily="2" charset="0"/>
              </a:rPr>
              <a:t> </a:t>
            </a:r>
            <a:r>
              <a:rPr lang="en-US" sz="3100" b="1" dirty="0" err="1">
                <a:latin typeface="Athanasius" pitchFamily="2" charset="0"/>
              </a:rPr>
              <a:t>je</a:t>
            </a:r>
            <a:r>
              <a:rPr lang="en-US" sz="3100" b="1" dirty="0">
                <a:latin typeface="Athanasius" pitchFamily="2" charset="0"/>
              </a:rPr>
              <a:t> </a:t>
            </a:r>
            <a:r>
              <a:rPr lang="en-US" sz="3100" b="1" dirty="0" err="1">
                <a:latin typeface="Athanasius" pitchFamily="2" charset="0"/>
              </a:rPr>
              <a:t>vanijwi</a:t>
            </a:r>
            <a:r>
              <a:rPr lang="en-US" sz="3100" b="1" dirty="0">
                <a:latin typeface="Athanasius" pitchFamily="2" charset="0"/>
              </a:rPr>
              <a:t>&gt; </a:t>
            </a:r>
            <a:r>
              <a:rPr lang="en-US" sz="3100" b="1" dirty="0" err="1">
                <a:latin typeface="Athanasius" pitchFamily="2" charset="0"/>
              </a:rPr>
              <a:t>ouo</a:t>
            </a:r>
            <a:r>
              <a:rPr lang="en-US" sz="3100" b="1" dirty="0">
                <a:latin typeface="Athanasius" pitchFamily="2" charset="0"/>
              </a:rPr>
              <a:t>\ </a:t>
            </a:r>
            <a:r>
              <a:rPr lang="en-US" sz="3100" b="1" dirty="0" err="1">
                <a:latin typeface="Athanasius" pitchFamily="2" charset="0"/>
              </a:rPr>
              <a:t>pilaoc</a:t>
            </a:r>
            <a:r>
              <a:rPr lang="en-US" sz="3100" b="1" dirty="0">
                <a:latin typeface="Athanasius" pitchFamily="2" charset="0"/>
              </a:rPr>
              <a:t> </a:t>
            </a:r>
            <a:r>
              <a:rPr lang="en-US" sz="3100" b="1" dirty="0" err="1">
                <a:latin typeface="Athanasius" pitchFamily="2" charset="0"/>
              </a:rPr>
              <a:t>thrf</a:t>
            </a:r>
            <a:r>
              <a:rPr lang="en-US" sz="3100" b="1" dirty="0">
                <a:latin typeface="Athanasius" pitchFamily="2" charset="0"/>
              </a:rPr>
              <a:t> </a:t>
            </a:r>
            <a:r>
              <a:rPr lang="en-US" sz="3100" b="1" dirty="0" err="1">
                <a:latin typeface="Athanasius" pitchFamily="2" charset="0"/>
              </a:rPr>
              <a:t>naf</a:t>
            </a:r>
            <a:r>
              <a:rPr lang="en-US" sz="3100" b="1" dirty="0">
                <a:latin typeface="Athanasius" pitchFamily="2" charset="0"/>
              </a:rPr>
              <a:t>]</a:t>
            </a:r>
            <a:r>
              <a:rPr lang="en-US" sz="3100" b="1" dirty="0" err="1">
                <a:latin typeface="Athanasius" pitchFamily="2" charset="0"/>
              </a:rPr>
              <a:t>wrp</a:t>
            </a:r>
            <a:r>
              <a:rPr lang="en-US" sz="3100" b="1" dirty="0">
                <a:latin typeface="Athanasius" pitchFamily="2" charset="0"/>
              </a:rPr>
              <a:t> `</a:t>
            </a:r>
            <a:r>
              <a:rPr lang="en-US" sz="3100" b="1" dirty="0" err="1">
                <a:latin typeface="Athanasius" pitchFamily="2" charset="0"/>
              </a:rPr>
              <a:t>èmmof</a:t>
            </a:r>
            <a:r>
              <a:rPr lang="en-US" sz="3100" b="1" dirty="0">
                <a:latin typeface="Athanasius" pitchFamily="2" charset="0"/>
              </a:rPr>
              <a:t> \</a:t>
            </a:r>
            <a:r>
              <a:rPr lang="en-US" sz="3100" b="1" dirty="0" err="1">
                <a:latin typeface="Athanasius" pitchFamily="2" charset="0"/>
              </a:rPr>
              <a:t>arof</a:t>
            </a:r>
            <a:r>
              <a:rPr lang="en-US" sz="3100" b="1" dirty="0">
                <a:latin typeface="Athanasius" pitchFamily="2" charset="0"/>
              </a:rPr>
              <a:t> '</a:t>
            </a:r>
            <a:r>
              <a:rPr lang="en-US" sz="3100" b="1" dirty="0" err="1">
                <a:latin typeface="Athanasius" pitchFamily="2" charset="0"/>
              </a:rPr>
              <a:t>en</a:t>
            </a:r>
            <a:r>
              <a:rPr lang="en-US" sz="3100" b="1" dirty="0">
                <a:latin typeface="Athanasius" pitchFamily="2" charset="0"/>
              </a:rPr>
              <a:t> </a:t>
            </a:r>
            <a:r>
              <a:rPr lang="en-US" sz="3100" b="1" dirty="0" err="1">
                <a:latin typeface="Athanasius" pitchFamily="2" charset="0"/>
              </a:rPr>
              <a:t>piervei</a:t>
            </a:r>
            <a:r>
              <a:rPr lang="en-US" sz="3100" b="1" dirty="0">
                <a:latin typeface="Athanasius" pitchFamily="2" charset="0"/>
              </a:rPr>
              <a:t> `</a:t>
            </a:r>
            <a:r>
              <a:rPr lang="en-US" sz="3100" b="1" dirty="0" err="1">
                <a:latin typeface="Athanasius" pitchFamily="2" charset="0"/>
              </a:rPr>
              <a:t>èecwtem</a:t>
            </a:r>
            <a:r>
              <a:rPr lang="en-US" sz="3100" b="1" dirty="0">
                <a:latin typeface="Athanasius" pitchFamily="2" charset="0"/>
              </a:rPr>
              <a:t> `</a:t>
            </a:r>
            <a:r>
              <a:rPr lang="en-US" sz="3100" b="1" dirty="0" err="1">
                <a:latin typeface="Athanasius" pitchFamily="2" charset="0"/>
              </a:rPr>
              <a:t>èerof</a:t>
            </a:r>
            <a:r>
              <a:rPr lang="fr-FR" sz="3100" b="1" dirty="0">
                <a:latin typeface="Athanasius" pitchFamily="2" charset="0"/>
              </a:rPr>
              <a:t>.  </a:t>
            </a:r>
            <a:r>
              <a:rPr lang="en-US" sz="3100" b="1" dirty="0" err="1">
                <a:solidFill>
                  <a:srgbClr val="C00000"/>
                </a:solidFill>
                <a:latin typeface="Athanasius" pitchFamily="2" charset="0"/>
              </a:rPr>
              <a:t>Ouw</a:t>
            </a:r>
            <a:r>
              <a:rPr lang="en-US" sz="3100" b="1" dirty="0">
                <a:solidFill>
                  <a:srgbClr val="C00000"/>
                </a:solidFill>
                <a:latin typeface="Athanasius" pitchFamily="2" charset="0"/>
              </a:rPr>
              <a:t>]t `</a:t>
            </a:r>
            <a:r>
              <a:rPr lang="en-US" sz="3100" b="1" dirty="0" err="1">
                <a:solidFill>
                  <a:srgbClr val="C00000"/>
                </a:solidFill>
                <a:latin typeface="Athanasius" pitchFamily="2" charset="0"/>
              </a:rPr>
              <a:t>mpieuaggelion</a:t>
            </a:r>
            <a:r>
              <a:rPr lang="en-US" sz="3100" b="1" dirty="0">
                <a:solidFill>
                  <a:srgbClr val="C00000"/>
                </a:solidFill>
                <a:latin typeface="Athanasius" pitchFamily="2" charset="0"/>
              </a:rPr>
              <a:t> </a:t>
            </a:r>
            <a:r>
              <a:rPr lang="en-US" sz="3100" b="1" dirty="0" err="1">
                <a:solidFill>
                  <a:srgbClr val="C00000"/>
                </a:solidFill>
                <a:latin typeface="Athanasius" pitchFamily="2" charset="0"/>
              </a:rPr>
              <a:t>eqouab</a:t>
            </a:r>
            <a:r>
              <a:rPr lang="en-US" sz="3100" b="1" dirty="0">
                <a:solidFill>
                  <a:srgbClr val="C00000"/>
                </a:solidFill>
                <a:latin typeface="Athanasius" pitchFamily="2" charset="0"/>
              </a:rPr>
              <a:t>. </a:t>
            </a:r>
          </a:p>
          <a:p>
            <a:pPr marL="0" indent="0" algn="just">
              <a:buNone/>
            </a:pPr>
            <a:r>
              <a:rPr lang="en-US" sz="3100" b="1" dirty="0">
                <a:solidFill>
                  <a:srgbClr val="C00000"/>
                </a:solidFill>
                <a:latin typeface="Athanasius" pitchFamily="2" charset="0"/>
              </a:rPr>
              <a:t>Do[a ci </a:t>
            </a:r>
            <a:r>
              <a:rPr lang="en-US" sz="3100" b="1" dirty="0" err="1">
                <a:solidFill>
                  <a:srgbClr val="C00000"/>
                </a:solidFill>
                <a:latin typeface="Athanasius" pitchFamily="2" charset="0"/>
              </a:rPr>
              <a:t>Kuri`e</a:t>
            </a:r>
            <a:r>
              <a:rPr lang="en-US" sz="3100" b="1" dirty="0">
                <a:solidFill>
                  <a:srgbClr val="C00000"/>
                </a:solidFill>
                <a:latin typeface="Athanasius" pitchFamily="2" charset="0"/>
              </a:rPr>
              <a:t>.</a:t>
            </a:r>
          </a:p>
        </p:txBody>
      </p:sp>
      <p:sp>
        <p:nvSpPr>
          <p:cNvPr id="5" name="ZoneTexte 4">
            <a:extLst>
              <a:ext uri="{FF2B5EF4-FFF2-40B4-BE49-F238E27FC236}">
                <a16:creationId xmlns:a16="http://schemas.microsoft.com/office/drawing/2014/main" id="{C05614D3-8200-41F6-9E87-60FA66287C58}"/>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Sixième Heure de la veille du Mardi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6" name="Rectangle 74">
            <a:extLst>
              <a:ext uri="{FF2B5EF4-FFF2-40B4-BE49-F238E27FC236}">
                <a16:creationId xmlns:a16="http://schemas.microsoft.com/office/drawing/2014/main" id="{AD7C61B1-CE61-4C14-A77E-CF6191D6482C}"/>
              </a:ext>
            </a:extLst>
          </p:cNvPr>
          <p:cNvSpPr>
            <a:spLocks noChangeArrowheads="1"/>
          </p:cNvSpPr>
          <p:nvPr/>
        </p:nvSpPr>
        <p:spPr bwMode="auto">
          <a:xfrm>
            <a:off x="8832304" y="53414"/>
            <a:ext cx="316835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السادسة من ليلة الثلاثاء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91147065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2736304"/>
          </a:xfrm>
        </p:spPr>
        <p:txBody>
          <a:bodyPr>
            <a:normAutofit/>
          </a:bodyPr>
          <a:lstStyle/>
          <a:p>
            <a:pPr marL="0" indent="0" algn="ctr">
              <a:buNone/>
            </a:pPr>
            <a:r>
              <a:rPr lang="fr-FR" sz="4400" b="1" dirty="0" err="1">
                <a:solidFill>
                  <a:srgbClr val="C00000"/>
                </a:solidFill>
                <a:latin typeface="Athanasius" pitchFamily="2" charset="0"/>
              </a:rPr>
              <a:t>Yalmoc</a:t>
            </a:r>
            <a:r>
              <a:rPr lang="fr-FR" sz="4400" b="1" dirty="0">
                <a:solidFill>
                  <a:srgbClr val="C00000"/>
                </a:solidFill>
                <a:latin typeface="Athanasius" pitchFamily="2" charset="0"/>
              </a:rPr>
              <a:t>  </a:t>
            </a:r>
            <a:r>
              <a:rPr lang="fr-FR" sz="4400" b="1" dirty="0" err="1">
                <a:solidFill>
                  <a:srgbClr val="C00000"/>
                </a:solidFill>
                <a:latin typeface="Athanasius" pitchFamily="2" charset="0"/>
              </a:rPr>
              <a:t>tw</a:t>
            </a:r>
            <a:r>
              <a:rPr lang="fr-FR" sz="4400" b="1" dirty="0">
                <a:solidFill>
                  <a:srgbClr val="C00000"/>
                </a:solidFill>
                <a:latin typeface="Athanasius" pitchFamily="2" charset="0"/>
              </a:rPr>
              <a:t> </a:t>
            </a:r>
            <a:r>
              <a:rPr lang="fr-FR" sz="4400" b="1" dirty="0" err="1">
                <a:solidFill>
                  <a:srgbClr val="C00000"/>
                </a:solidFill>
                <a:latin typeface="Athanasius" pitchFamily="2" charset="0"/>
              </a:rPr>
              <a:t>Dauid</a:t>
            </a:r>
            <a:endParaRPr lang="fr-FR" sz="2400" b="1" dirty="0">
              <a:latin typeface="Athanasius" pitchFamily="2" charset="0"/>
            </a:endParaRPr>
          </a:p>
          <a:p>
            <a:pPr marL="0" indent="0" algn="just">
              <a:buNone/>
            </a:pPr>
            <a:r>
              <a:rPr lang="en-US" sz="4000" b="1" dirty="0" err="1">
                <a:latin typeface="Athanasius" pitchFamily="2" charset="0"/>
              </a:rPr>
              <a:t>Pama`mvwt</a:t>
            </a:r>
            <a:r>
              <a:rPr lang="en-US" sz="4000" b="1" dirty="0">
                <a:latin typeface="Athanasius" pitchFamily="2" charset="0"/>
              </a:rPr>
              <a:t> </a:t>
            </a:r>
            <a:r>
              <a:rPr lang="en-US" sz="4000" b="1" dirty="0" err="1">
                <a:latin typeface="Athanasius" pitchFamily="2" charset="0"/>
              </a:rPr>
              <a:t>Panou</a:t>
            </a:r>
            <a:r>
              <a:rPr lang="en-US" sz="4000" b="1" dirty="0">
                <a:latin typeface="Athanasius" pitchFamily="2" charset="0"/>
              </a:rPr>
              <a:t>; ;</a:t>
            </a:r>
            <a:r>
              <a:rPr lang="en-US" sz="4000" b="1" dirty="0" err="1">
                <a:latin typeface="Athanasius" pitchFamily="2" charset="0"/>
              </a:rPr>
              <a:t>naer</a:t>
            </a:r>
            <a:r>
              <a:rPr lang="en-US" sz="4000" b="1" dirty="0">
                <a:latin typeface="Athanasius" pitchFamily="2" charset="0"/>
              </a:rPr>
              <a:t>\</a:t>
            </a:r>
            <a:r>
              <a:rPr lang="en-US" sz="4000" b="1" dirty="0" err="1">
                <a:latin typeface="Athanasius" pitchFamily="2" charset="0"/>
              </a:rPr>
              <a:t>elpic</a:t>
            </a:r>
            <a:r>
              <a:rPr lang="en-US" sz="4000" b="1" dirty="0">
                <a:latin typeface="Athanasius" pitchFamily="2" charset="0"/>
              </a:rPr>
              <a:t> `</a:t>
            </a:r>
            <a:r>
              <a:rPr lang="en-US" sz="4000" b="1" dirty="0" err="1">
                <a:latin typeface="Athanasius" pitchFamily="2" charset="0"/>
              </a:rPr>
              <a:t>erof</a:t>
            </a:r>
            <a:r>
              <a:rPr lang="en-US" sz="4000" b="1" dirty="0">
                <a:latin typeface="Athanasius" pitchFamily="2" charset="0"/>
              </a:rPr>
              <a:t> &gt; je `</a:t>
            </a:r>
            <a:r>
              <a:rPr lang="en-US" sz="4000" b="1" dirty="0" err="1">
                <a:latin typeface="Athanasius" pitchFamily="2" charset="0"/>
              </a:rPr>
              <a:t>nqof</a:t>
            </a:r>
            <a:r>
              <a:rPr lang="en-US" sz="4000" b="1" dirty="0">
                <a:latin typeface="Athanasius" pitchFamily="2" charset="0"/>
              </a:rPr>
              <a:t> </a:t>
            </a:r>
            <a:r>
              <a:rPr lang="en-US" sz="4000" b="1" dirty="0" err="1">
                <a:latin typeface="Athanasius" pitchFamily="2" charset="0"/>
              </a:rPr>
              <a:t>ef`ena</a:t>
            </a:r>
            <a:r>
              <a:rPr lang="en-US" sz="4000" b="1" dirty="0">
                <a:latin typeface="Athanasius" pitchFamily="2" charset="0"/>
              </a:rPr>
              <a:t>\met `</a:t>
            </a:r>
            <a:r>
              <a:rPr lang="en-US" sz="4000" b="1" dirty="0" err="1">
                <a:latin typeface="Athanasius" pitchFamily="2" charset="0"/>
              </a:rPr>
              <a:t>ebol</a:t>
            </a:r>
            <a:r>
              <a:rPr lang="en-US" sz="4000" b="1" dirty="0">
                <a:latin typeface="Athanasius" pitchFamily="2" charset="0"/>
              </a:rPr>
              <a:t>\a </a:t>
            </a:r>
            <a:r>
              <a:rPr lang="en-US" sz="4000" b="1" dirty="0" err="1">
                <a:latin typeface="Athanasius" pitchFamily="2" charset="0"/>
              </a:rPr>
              <a:t>piva</a:t>
            </a:r>
            <a:r>
              <a:rPr lang="en-US" sz="4000" b="1" dirty="0">
                <a:latin typeface="Athanasius" pitchFamily="2" charset="0"/>
              </a:rPr>
              <a:t>] `</a:t>
            </a:r>
            <a:r>
              <a:rPr lang="en-US" sz="4000" b="1" dirty="0" err="1">
                <a:latin typeface="Athanasius" pitchFamily="2" charset="0"/>
              </a:rPr>
              <a:t>nte</a:t>
            </a:r>
            <a:r>
              <a:rPr lang="en-US" sz="4000" b="1" dirty="0">
                <a:latin typeface="Athanasius" pitchFamily="2" charset="0"/>
              </a:rPr>
              <a:t> </a:t>
            </a:r>
            <a:r>
              <a:rPr lang="en-US" sz="4000" b="1" dirty="0" err="1">
                <a:latin typeface="Athanasius" pitchFamily="2" charset="0"/>
              </a:rPr>
              <a:t>pirefjwrj</a:t>
            </a:r>
            <a:r>
              <a:rPr lang="en-US" sz="4000" b="1" dirty="0">
                <a:latin typeface="Athanasius" pitchFamily="2" charset="0"/>
              </a:rPr>
              <a:t> &gt; </a:t>
            </a:r>
            <a:r>
              <a:rPr lang="en-US" sz="4000" b="1" dirty="0" err="1">
                <a:latin typeface="Athanasius" pitchFamily="2" charset="0"/>
              </a:rPr>
              <a:t>nem</a:t>
            </a:r>
            <a:r>
              <a:rPr lang="en-US" sz="4000" b="1" dirty="0">
                <a:latin typeface="Athanasius" pitchFamily="2" charset="0"/>
              </a:rPr>
              <a:t> `</a:t>
            </a:r>
            <a:r>
              <a:rPr lang="en-US" sz="4000" b="1" dirty="0" err="1">
                <a:latin typeface="Athanasius" pitchFamily="2" charset="0"/>
              </a:rPr>
              <a:t>ebol</a:t>
            </a:r>
            <a:r>
              <a:rPr lang="en-US" sz="4000" b="1" dirty="0">
                <a:latin typeface="Athanasius" pitchFamily="2" charset="0"/>
              </a:rPr>
              <a:t>\a </a:t>
            </a:r>
            <a:r>
              <a:rPr lang="en-US" sz="4000" b="1" dirty="0" err="1">
                <a:latin typeface="Athanasius" pitchFamily="2" charset="0"/>
              </a:rPr>
              <a:t>oucaji</a:t>
            </a:r>
            <a:r>
              <a:rPr lang="en-US" sz="4000" b="1" dirty="0">
                <a:latin typeface="Athanasius" pitchFamily="2" charset="0"/>
              </a:rPr>
              <a:t> `</a:t>
            </a:r>
            <a:r>
              <a:rPr lang="en-US" sz="4000" b="1" dirty="0" err="1">
                <a:latin typeface="Athanasius" pitchFamily="2" charset="0"/>
              </a:rPr>
              <a:t>nref</a:t>
            </a:r>
            <a:r>
              <a:rPr lang="en-US" sz="4000" b="1" dirty="0">
                <a:latin typeface="Athanasius" pitchFamily="2" charset="0"/>
              </a:rPr>
              <a:t>`]</a:t>
            </a:r>
            <a:r>
              <a:rPr lang="en-US" sz="4000" b="1" dirty="0" err="1">
                <a:latin typeface="Athanasius" pitchFamily="2" charset="0"/>
              </a:rPr>
              <a:t>qorter</a:t>
            </a:r>
            <a:r>
              <a:rPr lang="en-US" sz="4000" b="1" dirty="0">
                <a:latin typeface="Athanasius" pitchFamily="2" charset="0"/>
              </a:rPr>
              <a:t> &gt; `</a:t>
            </a:r>
            <a:r>
              <a:rPr lang="fr-FR" sz="4000" b="1" dirty="0">
                <a:latin typeface="Athanasius" pitchFamily="2" charset="0"/>
              </a:rPr>
              <a:t>``</a:t>
            </a:r>
            <a:r>
              <a:rPr lang="fr-FR" sz="4000" b="1" dirty="0" err="1">
                <a:solidFill>
                  <a:srgbClr val="C00000"/>
                </a:solidFill>
                <a:latin typeface="Athanasius" pitchFamily="2" charset="0"/>
              </a:rPr>
              <a:t>allhloui</a:t>
            </a:r>
            <a:r>
              <a:rPr lang="fr-FR" sz="4000" b="1" dirty="0">
                <a:solidFill>
                  <a:srgbClr val="C00000"/>
                </a:solidFill>
                <a:latin typeface="Athanasius" pitchFamily="2" charset="0"/>
              </a:rPr>
              <a:t>`a</a:t>
            </a:r>
          </a:p>
        </p:txBody>
      </p:sp>
      <p:sp>
        <p:nvSpPr>
          <p:cNvPr id="4" name="Rectangle 3">
            <a:extLst>
              <a:ext uri="{FF2B5EF4-FFF2-40B4-BE49-F238E27FC236}">
                <a16:creationId xmlns:a16="http://schemas.microsoft.com/office/drawing/2014/main" id="{91243CA8-04CE-43A8-A980-AAAC9EEED9CA}"/>
              </a:ext>
            </a:extLst>
          </p:cNvPr>
          <p:cNvSpPr/>
          <p:nvPr/>
        </p:nvSpPr>
        <p:spPr>
          <a:xfrm>
            <a:off x="6312024" y="3645024"/>
            <a:ext cx="5400600" cy="2808311"/>
          </a:xfrm>
          <a:prstGeom prst="rect">
            <a:avLst/>
          </a:prstGeom>
        </p:spPr>
        <p:txBody>
          <a:bodyPr wrap="square">
            <a:norm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800" b="1" i="1" u="none" strike="noStrike" kern="1200" cap="none" spc="0" normalizeH="0" baseline="0" noProof="0" dirty="0" err="1">
                <a:ln>
                  <a:noFill/>
                </a:ln>
                <a:solidFill>
                  <a:srgbClr val="C00000"/>
                </a:solidFill>
                <a:effectLst/>
                <a:uLnTx/>
                <a:uFillTx/>
                <a:latin typeface="Calibri"/>
                <a:ea typeface="+mn-ea"/>
                <a:cs typeface="Arial" panose="020B0604020202020204" pitchFamily="34" charset="0"/>
              </a:rPr>
              <a:t>مزمور</a:t>
            </a:r>
            <a:r>
              <a:rPr kumimoji="0" lang="ar-SA" sz="2800" b="1" i="1" u="none" strike="noStrike" kern="1200" cap="none" spc="0" normalizeH="0" baseline="0" noProof="0" dirty="0" err="1">
                <a:ln>
                  <a:noFill/>
                </a:ln>
                <a:solidFill>
                  <a:srgbClr val="FF0000"/>
                </a:solidFill>
                <a:effectLst/>
                <a:uLnTx/>
                <a:uFillTx/>
                <a:latin typeface="Calibri"/>
                <a:ea typeface="+mn-ea"/>
                <a:cs typeface="Arial" panose="020B0604020202020204" pitchFamily="34" charset="0"/>
              </a:rPr>
              <a:t>٩٠</a:t>
            </a:r>
            <a:r>
              <a:rPr kumimoji="0" lang="ar-SA" sz="2800" b="1" i="1" u="none" strike="noStrike" kern="1200" cap="none" spc="0" normalizeH="0" baseline="0" noProof="0" dirty="0">
                <a:ln>
                  <a:noFill/>
                </a:ln>
                <a:solidFill>
                  <a:srgbClr val="FF0000"/>
                </a:solidFill>
                <a:effectLst/>
                <a:uLnTx/>
                <a:uFillTx/>
                <a:latin typeface="Calibri"/>
                <a:ea typeface="+mn-ea"/>
                <a:cs typeface="Arial" panose="020B0604020202020204" pitchFamily="34" charset="0"/>
              </a:rPr>
              <a:t> : </a:t>
            </a:r>
            <a:r>
              <a:rPr kumimoji="0" lang="ar-SA" sz="2800" b="1" i="1" u="none" strike="noStrike" kern="1200" cap="none" spc="0" normalizeH="0" baseline="0" noProof="0" dirty="0" err="1">
                <a:ln>
                  <a:noFill/>
                </a:ln>
                <a:solidFill>
                  <a:srgbClr val="FF0000"/>
                </a:solidFill>
                <a:effectLst/>
                <a:uLnTx/>
                <a:uFillTx/>
                <a:latin typeface="Calibri"/>
                <a:ea typeface="+mn-ea"/>
                <a:cs typeface="Arial" panose="020B0604020202020204" pitchFamily="34" charset="0"/>
              </a:rPr>
              <a:t>١،</a:t>
            </a:r>
            <a:r>
              <a:rPr kumimoji="0" lang="ar-SA" sz="2800" b="1" i="1" u="none" strike="noStrike" kern="1200" cap="none" spc="0" normalizeH="0" baseline="0" noProof="0" dirty="0">
                <a:ln>
                  <a:noFill/>
                </a:ln>
                <a:solidFill>
                  <a:srgbClr val="FF0000"/>
                </a:solidFill>
                <a:effectLst/>
                <a:uLnTx/>
                <a:uFillTx/>
                <a:latin typeface="Calibri"/>
                <a:ea typeface="+mn-ea"/>
                <a:cs typeface="Arial" panose="020B0604020202020204" pitchFamily="34" charset="0"/>
              </a:rPr>
              <a:t> </a:t>
            </a:r>
            <a:r>
              <a:rPr kumimoji="0" lang="fr-FR" sz="2800" b="1" i="1" u="none" strike="noStrike" kern="1200" cap="none" spc="0" normalizeH="0" baseline="0" noProof="0" dirty="0">
                <a:ln>
                  <a:noFill/>
                </a:ln>
                <a:solidFill>
                  <a:srgbClr val="FF0000"/>
                </a:solidFill>
                <a:effectLst/>
                <a:uLnTx/>
                <a:uFillTx/>
                <a:latin typeface="Calibri"/>
                <a:ea typeface="+mn-ea"/>
                <a:cs typeface="+mn-cs"/>
              </a:rPr>
              <a:t> </a:t>
            </a:r>
            <a:r>
              <a:rPr kumimoji="0" lang="ar-SA" sz="2800" b="1" i="1" u="none" strike="noStrike" kern="1200" cap="none" spc="0" normalizeH="0" baseline="0" noProof="0" dirty="0">
                <a:ln>
                  <a:noFill/>
                </a:ln>
                <a:solidFill>
                  <a:srgbClr val="FF0000"/>
                </a:solidFill>
                <a:effectLst/>
                <a:uLnTx/>
                <a:uFillTx/>
                <a:latin typeface="Calibri"/>
                <a:ea typeface="+mn-ea"/>
                <a:cs typeface="Arial" panose="020B0604020202020204" pitchFamily="34" charset="0"/>
              </a:rPr>
              <a:t>٢</a:t>
            </a:r>
            <a:endParaRPr kumimoji="0" lang="fr-FR" sz="2800" b="1" i="1" u="none" strike="noStrike" kern="1200" cap="none" spc="0" normalizeH="0" baseline="0" noProof="0" dirty="0">
              <a:ln>
                <a:noFill/>
              </a:ln>
              <a:solidFill>
                <a:srgbClr val="FF0000"/>
              </a:solidFill>
              <a:effectLst/>
              <a:uLnTx/>
              <a:uFillTx/>
              <a:latin typeface="Calibri"/>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ملج</a:t>
            </a:r>
            <a:r>
              <a:rPr kumimoji="0" lang="ar-EG"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أ</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ي وإلهى فأتكل </a:t>
            </a:r>
            <a:r>
              <a:rPr kumimoji="0" lang="ar-SA"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عليه.</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لأنه ينجينى من فخ </a:t>
            </a:r>
            <a:r>
              <a:rPr kumimoji="0" lang="ar-SA"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الصياد.</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ومن كلمة مقلقة. </a:t>
            </a:r>
            <a:r>
              <a:rPr kumimoji="0" lang="ar-SA" sz="36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Arial" panose="020B0604020202020204" pitchFamily="34" charset="0"/>
              </a:rPr>
              <a:t>الليلويا</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Sixième Heure de la veille du Mardi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832304" y="53414"/>
            <a:ext cx="316835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السادسة من ليلة الثلاثاء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7" name="Espace réservé du contenu 2"/>
          <p:cNvSpPr txBox="1">
            <a:spLocks/>
          </p:cNvSpPr>
          <p:nvPr/>
        </p:nvSpPr>
        <p:spPr>
          <a:xfrm>
            <a:off x="407368" y="3645024"/>
            <a:ext cx="5472608" cy="28083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ct val="20000"/>
              </a:spcBef>
              <a:spcAft>
                <a:spcPts val="0"/>
              </a:spcAft>
              <a:buClrTx/>
              <a:buSzTx/>
              <a:buFont typeface="Arial" pitchFamily="34" charset="0"/>
              <a:buNone/>
              <a:tabLst/>
              <a:defRPr/>
            </a:pPr>
            <a:r>
              <a:rPr kumimoji="0" lang="fr-FR" sz="2800" b="1" i="1" u="none" strike="noStrike" kern="1200" cap="none" spc="0" normalizeH="0" baseline="0" noProof="0" dirty="0">
                <a:ln>
                  <a:noFill/>
                </a:ln>
                <a:solidFill>
                  <a:srgbClr val="FF0000"/>
                </a:solidFill>
                <a:effectLst/>
                <a:uLnTx/>
                <a:uFillTx/>
                <a:latin typeface="Calibri"/>
                <a:ea typeface="+mn-ea"/>
                <a:cs typeface="+mn-cs"/>
              </a:rPr>
              <a:t>Psaume 90 : 1, 2</a:t>
            </a:r>
          </a:p>
          <a:p>
            <a:pPr marL="0" marR="0" lvl="0" indent="0" algn="just" defTabSz="914400" rtl="0" eaLnBrk="1" fontAlgn="auto" latinLnBrk="0" hangingPunct="1">
              <a:lnSpc>
                <a:spcPct val="9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a:ln>
                  <a:noFill/>
                </a:ln>
                <a:solidFill>
                  <a:prstClr val="black"/>
                </a:solidFill>
                <a:effectLst/>
                <a:uLnTx/>
                <a:uFillTx/>
                <a:latin typeface="Calibri"/>
                <a:ea typeface="+mn-ea"/>
                <a:cs typeface="+mn-cs"/>
              </a:rPr>
              <a:t>Mon refuge, mon rempart, mon Dieu, dont je suis sûr. C’est Lui qui te sauve des filets du chasseur, et des paroles maléfiques. </a:t>
            </a:r>
            <a:r>
              <a:rPr kumimoji="0" lang="fr-FR" sz="2800" b="1" i="0" u="none" strike="noStrike" kern="1200" cap="none" spc="0" normalizeH="0" baseline="0" noProof="0" dirty="0">
                <a:ln>
                  <a:noFill/>
                </a:ln>
                <a:solidFill>
                  <a:srgbClr val="C00000"/>
                </a:solidFill>
                <a:effectLst/>
                <a:uLnTx/>
                <a:uFillTx/>
                <a:latin typeface="Calibri"/>
                <a:ea typeface="+mn-ea"/>
                <a:cs typeface="+mn-cs"/>
              </a:rPr>
              <a:t>Alléluia</a:t>
            </a:r>
          </a:p>
        </p:txBody>
      </p:sp>
    </p:spTree>
    <p:extLst>
      <p:ext uri="{BB962C8B-B14F-4D97-AF65-F5344CB8AC3E}">
        <p14:creationId xmlns:p14="http://schemas.microsoft.com/office/powerpoint/2010/main" val="82825119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5766216" cy="6041868"/>
          </a:xfrm>
        </p:spPr>
        <p:txBody>
          <a:bodyPr numCol="1" spcCol="72000" anchor="ctr">
            <a:noAutofit/>
          </a:bodyPr>
          <a:lstStyle/>
          <a:p>
            <a:pPr marL="0" indent="0" algn="just">
              <a:buNone/>
            </a:pPr>
            <a:r>
              <a:rPr lang="fr-FR" sz="3600" b="1" dirty="0">
                <a:latin typeface="Book Antiqua" panose="02040602050305030304" pitchFamily="18" charset="0"/>
              </a:rPr>
              <a:t>Que Dieu nous prenne en pitié et soit compatissant avec nous et nous rendes dignes d’écouter Son saint évangile. Lecture du saint évangile selon saint (…), que sa bénédiction soit avec nous tous,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610244" y="1351509"/>
            <a:ext cx="5159580" cy="4524315"/>
          </a:xfrm>
          <a:prstGeom prst="rect">
            <a:avLst/>
          </a:prstGeom>
        </p:spPr>
        <p:txBody>
          <a:bodyPr wrap="square" anchor="ctr" anchorCtr="0">
            <a:spAutoFit/>
          </a:bodyPr>
          <a:lstStyle/>
          <a:p>
            <a:pPr algn="just" rtl="1"/>
            <a:r>
              <a:rPr lang="ar-AE" sz="4800" b="1" dirty="0">
                <a:latin typeface="Book Antiqua" panose="02040602050305030304" pitchFamily="18" charset="0"/>
              </a:rPr>
              <a:t>اللهم </a:t>
            </a:r>
            <a:r>
              <a:rPr lang="ar-AE" sz="4800" b="1" dirty="0" err="1">
                <a:latin typeface="Book Antiqua" panose="02040602050305030304" pitchFamily="18" charset="0"/>
              </a:rPr>
              <a:t>تراءف</a:t>
            </a:r>
            <a:r>
              <a:rPr lang="ar-AE" sz="4800" b="1" dirty="0">
                <a:latin typeface="Book Antiqua" panose="02040602050305030304" pitchFamily="18" charset="0"/>
              </a:rPr>
              <a:t> علينا وارحمنا واجعلنا مستحقين لسماع إنجيلكَ المقدس فصلٌ من إنجيلِ معلمنا ... البشير بركاته علينا آمين</a:t>
            </a:r>
          </a:p>
        </p:txBody>
      </p:sp>
    </p:spTree>
    <p:extLst>
      <p:ext uri="{BB962C8B-B14F-4D97-AF65-F5344CB8AC3E}">
        <p14:creationId xmlns:p14="http://schemas.microsoft.com/office/powerpoint/2010/main" val="323817581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2800" b="1" i="1" dirty="0">
                <a:solidFill>
                  <a:srgbClr val="FF0000"/>
                </a:solidFill>
              </a:rPr>
              <a:t>Luc 21 : 34 – 38</a:t>
            </a:r>
          </a:p>
          <a:p>
            <a:pPr marL="0" indent="0" algn="just">
              <a:buNone/>
            </a:pPr>
            <a:r>
              <a:rPr lang="fr-FR" sz="2800" b="1" dirty="0"/>
              <a:t>«Tenez-vous sur vos gardes, de peur que vos cœurs ne s'appesantissent dans la débauche, l'ivrognerie, les soucis de la vie, et que ce Jour-là ne fonde soudain sur vous comme un filet; car il s'abattra sur tous ceux qui habitent la surface de toute la terre. Veillez donc et priez en tout temps, afin d'avoir la force d'échapper à tout ce qui doit arriver, et de vous tenir debout devant le Fils de l'homme.»  </a:t>
            </a:r>
          </a:p>
          <a:p>
            <a:pPr marL="0" indent="0" algn="ctr">
              <a:buNone/>
            </a:pPr>
            <a:endParaRPr lang="fr-FR" sz="2800" b="1" dirty="0">
              <a:solidFill>
                <a:srgbClr val="FF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600" b="1" i="1" u="none" strike="noStrike" kern="1200" cap="none" spc="0" normalizeH="0" baseline="0" noProof="0" dirty="0">
                <a:ln>
                  <a:noFill/>
                </a:ln>
                <a:solidFill>
                  <a:srgbClr val="FF0000"/>
                </a:solidFill>
                <a:effectLst/>
                <a:uLnTx/>
                <a:uFillTx/>
                <a:latin typeface="Calibri"/>
                <a:ea typeface="+mn-ea"/>
                <a:cs typeface="Arial" panose="020B0604020202020204" pitchFamily="34" charset="0"/>
              </a:rPr>
              <a:t>لوقا </a:t>
            </a:r>
            <a:r>
              <a:rPr kumimoji="0" lang="ar-SA" sz="3600" b="1" i="1" u="none" strike="noStrike" kern="1200" cap="none" spc="0" normalizeH="0" baseline="0" noProof="0" dirty="0" err="1">
                <a:ln>
                  <a:noFill/>
                </a:ln>
                <a:solidFill>
                  <a:srgbClr val="FF0000"/>
                </a:solidFill>
                <a:effectLst/>
                <a:uLnTx/>
                <a:uFillTx/>
                <a:latin typeface="Calibri"/>
                <a:ea typeface="+mn-ea"/>
                <a:cs typeface="Arial" panose="020B0604020202020204" pitchFamily="34" charset="0"/>
              </a:rPr>
              <a:t>٢١ :</a:t>
            </a:r>
            <a:r>
              <a:rPr kumimoji="0" lang="ar-EG" sz="3600" b="1" i="1" u="none" strike="noStrike" kern="1200" cap="none" spc="0" normalizeH="0" baseline="0" noProof="0" dirty="0">
                <a:ln>
                  <a:noFill/>
                </a:ln>
                <a:solidFill>
                  <a:srgbClr val="FF0000"/>
                </a:solidFill>
                <a:effectLst/>
                <a:uLnTx/>
                <a:uFillTx/>
                <a:latin typeface="Calibri"/>
                <a:ea typeface="+mn-ea"/>
                <a:cs typeface="Arial" panose="020B0604020202020204" pitchFamily="34" charset="0"/>
              </a:rPr>
              <a:t> </a:t>
            </a:r>
            <a:r>
              <a:rPr kumimoji="0" lang="ar-SA" sz="3600" b="1" i="1" u="none" strike="noStrike" kern="1200" cap="none" spc="0" normalizeH="0" baseline="0" noProof="0" dirty="0">
                <a:ln>
                  <a:noFill/>
                </a:ln>
                <a:solidFill>
                  <a:srgbClr val="FF0000"/>
                </a:solidFill>
                <a:effectLst/>
                <a:uLnTx/>
                <a:uFillTx/>
                <a:latin typeface="Calibri"/>
                <a:ea typeface="+mn-ea"/>
                <a:cs typeface="Arial" panose="020B0604020202020204" pitchFamily="34" charset="0"/>
              </a:rPr>
              <a:t>٣٤</a:t>
            </a:r>
            <a:r>
              <a:rPr kumimoji="0" lang="ar-EG" sz="3600" b="1" i="1" u="none" strike="noStrike" kern="1200" cap="none" spc="0" normalizeH="0" baseline="0" noProof="0" dirty="0">
                <a:ln>
                  <a:noFill/>
                </a:ln>
                <a:solidFill>
                  <a:srgbClr val="FF0000"/>
                </a:solidFill>
                <a:effectLst/>
                <a:uLnTx/>
                <a:uFillTx/>
                <a:latin typeface="Calibri"/>
                <a:ea typeface="+mn-ea"/>
                <a:cs typeface="Arial" panose="020B0604020202020204" pitchFamily="34" charset="0"/>
              </a:rPr>
              <a:t>- ٣٨</a:t>
            </a:r>
            <a:endParaRPr kumimoji="0" lang="fr-FR" sz="3600" b="1" i="1" u="none" strike="noStrike" kern="1200" cap="none" spc="0" normalizeH="0" baseline="0" noProof="0" dirty="0">
              <a:ln>
                <a:noFill/>
              </a:ln>
              <a:solidFill>
                <a:srgbClr val="FF0000"/>
              </a:solidFill>
              <a:effectLst/>
              <a:uLnTx/>
              <a:uFillTx/>
              <a:latin typeface="Calibri"/>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ف</a:t>
            </a:r>
            <a:r>
              <a:rPr kumimoji="0" lang="ar-EG"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إ</a:t>
            </a:r>
            <a:r>
              <a:rPr kumimoji="0" lang="ar-SA"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حترزوا</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لأنفسكم لئلا تثقل قلوبكم من الشبع والسكر والهموم </a:t>
            </a:r>
            <a:r>
              <a:rPr kumimoji="0" lang="ar-SA"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الدنياوية</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فيقبل عليكم </a:t>
            </a:r>
            <a:r>
              <a:rPr kumimoji="0" lang="ar-SA"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بغته</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ذلك اليوم</a:t>
            </a:r>
            <a:r>
              <a:rPr kumimoji="0" lang="ar-EG"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لأنه يأتى كالفخ على جميع الجالسين على وجه الأرض </a:t>
            </a:r>
            <a:r>
              <a:rPr kumimoji="0" lang="ar-SA"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كلها.</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a:t>
            </a:r>
            <a:r>
              <a:rPr kumimoji="0" lang="ar-EG"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سهروا إذن وتضرعوا فى كل حين لكى تقووا على الهرب من هذه الأمور المزمعة أن تصير وتقفوا أمام </a:t>
            </a:r>
            <a:r>
              <a:rPr kumimoji="0" lang="ar-EG"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بن ال</a:t>
            </a:r>
            <a:r>
              <a:rPr kumimoji="0" lang="ar-EG"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إ</a:t>
            </a:r>
            <a:r>
              <a:rPr kumimoji="0" lang="ar-SA"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نسان</a:t>
            </a:r>
            <a:endParaRPr kumimoji="0" lang="fr-FR"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Sixième Heure de la veille du Mardi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832304" y="53414"/>
            <a:ext cx="316835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السادسة من ليلة الثلاثاء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61285441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Pendant le jour, il était dans le Temple à enseigner; mais la nuit, il s'en allait la passer en plein air sur le mont dit des Oliviers. Et, dès l'aurore, tout le peuple venait à lui dans le Temple pour l'écouter.</a:t>
            </a:r>
          </a:p>
          <a:p>
            <a:pPr marL="0" indent="0" algn="just">
              <a:buNone/>
            </a:pPr>
            <a:endParaRPr lang="fr-FR" sz="2800" b="1" dirty="0"/>
          </a:p>
          <a:p>
            <a:pPr marL="0" indent="0" algn="just">
              <a:buNone/>
            </a:pPr>
            <a:r>
              <a:rPr lang="fr-FR" sz="2800" b="1" i="1" dirty="0">
                <a:solidFill>
                  <a:srgbClr val="C00000"/>
                </a:solidFill>
              </a:rPr>
              <a:t>Gloire à Dieu éternellement.</a:t>
            </a:r>
            <a:endParaRPr lang="fr-FR" sz="2800" b="1" dirty="0">
              <a:solidFill>
                <a:srgbClr val="C00000"/>
              </a:solidFill>
            </a:endParaRPr>
          </a:p>
          <a:p>
            <a:pPr marL="0" indent="0" algn="just">
              <a:buNone/>
            </a:pPr>
            <a:endParaRPr lang="fr-FR" sz="2800" b="1" dirty="0"/>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و كان فى النهار يعلم فى </a:t>
            </a:r>
            <a:r>
              <a:rPr kumimoji="0" lang="ar-SA"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الهيكل.</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وفى الليل يخرج ويبيت فى الجبل الذى يدعى جبل </a:t>
            </a:r>
            <a:r>
              <a:rPr kumimoji="0" lang="ar-SA"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الزيتون.</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وكان جميع الشعب يبكرون إليه فى الهيكل ليسمعوا منه</a:t>
            </a:r>
            <a:r>
              <a:rPr kumimoji="0" lang="ar-EG"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a:t>
            </a: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1"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والمجد لله دائماً</a:t>
            </a:r>
            <a:endParaRPr kumimoji="0" lang="ar-SA" sz="36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Sixième Heure de la veille du Mardi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904312" y="53414"/>
            <a:ext cx="309634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السادسة من ليلة الثلاثاء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99433844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7DC675-7680-42CC-A00E-5749DEE5E413}"/>
              </a:ext>
            </a:extLst>
          </p:cNvPr>
          <p:cNvSpPr/>
          <p:nvPr/>
        </p:nvSpPr>
        <p:spPr>
          <a:xfrm>
            <a:off x="443372" y="3056626"/>
            <a:ext cx="11305256" cy="2160240"/>
          </a:xfrm>
          <a:prstGeom prst="rect">
            <a:avLst/>
          </a:prstGeom>
        </p:spPr>
        <p:txBody>
          <a:bodyPr vert="horz" lIns="91440" tIns="45720" rIns="91440" bIns="45720" rtlCol="0" anchor="ctr">
            <a:noAutofit/>
          </a:bodyPr>
          <a:lstStyle/>
          <a:p>
            <a:pPr algn="ctr"/>
            <a:r>
              <a:rPr lang="ar-EG" sz="7200" b="1" dirty="0">
                <a:solidFill>
                  <a:srgbClr val="C00000"/>
                </a:solidFill>
                <a:latin typeface="Times New Roman" panose="02020603050405020304" pitchFamily="18" charset="0"/>
              </a:rPr>
              <a:t>مقدمة الطرح</a:t>
            </a:r>
            <a:r>
              <a:rPr lang="ar-SA" sz="7200" b="1" dirty="0">
                <a:solidFill>
                  <a:srgbClr val="C00000"/>
                </a:solidFill>
                <a:latin typeface="Times New Roman" panose="02020603050405020304" pitchFamily="18" charset="0"/>
              </a:rPr>
              <a:t> </a:t>
            </a:r>
          </a:p>
        </p:txBody>
      </p:sp>
      <p:sp>
        <p:nvSpPr>
          <p:cNvPr id="7" name="Titre 1">
            <a:extLst>
              <a:ext uri="{FF2B5EF4-FFF2-40B4-BE49-F238E27FC236}">
                <a16:creationId xmlns:a16="http://schemas.microsoft.com/office/drawing/2014/main" id="{062BC627-B07B-444C-93A4-6D5B1A046B78}"/>
              </a:ext>
            </a:extLst>
          </p:cNvPr>
          <p:cNvSpPr txBox="1">
            <a:spLocks/>
          </p:cNvSpPr>
          <p:nvPr/>
        </p:nvSpPr>
        <p:spPr>
          <a:xfrm>
            <a:off x="443372" y="1270862"/>
            <a:ext cx="11305256" cy="17857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b="1" dirty="0">
                <a:solidFill>
                  <a:srgbClr val="C00000"/>
                </a:solidFill>
                <a:latin typeface="Castellar" panose="020A0402060406010301" pitchFamily="18" charset="0"/>
              </a:rPr>
              <a:t>Introduction du commentaire</a:t>
            </a:r>
          </a:p>
        </p:txBody>
      </p:sp>
      <p:sp>
        <p:nvSpPr>
          <p:cNvPr id="4" name="Rectangle 3">
            <a:hlinkClick r:id="rId3" action="ppaction://hlinksldjump"/>
            <a:extLst>
              <a:ext uri="{FF2B5EF4-FFF2-40B4-BE49-F238E27FC236}">
                <a16:creationId xmlns:a16="http://schemas.microsoft.com/office/drawing/2014/main" id="{E25475DF-D060-41D4-84BA-161B127F6F3F}"/>
              </a:ext>
            </a:extLst>
          </p:cNvPr>
          <p:cNvSpPr/>
          <p:nvPr/>
        </p:nvSpPr>
        <p:spPr>
          <a:xfrm>
            <a:off x="9264352" y="5949280"/>
            <a:ext cx="2232248" cy="377815"/>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dirty="0">
                <a:ln w="0"/>
                <a:solidFill>
                  <a:schemeClr val="tx1"/>
                </a:solidFill>
                <a:effectLst>
                  <a:outerShdw blurRad="38100" dist="19050" dir="2700000" algn="tl" rotWithShape="0">
                    <a:schemeClr val="dk1">
                      <a:alpha val="40000"/>
                    </a:schemeClr>
                  </a:outerShdw>
                </a:effectLst>
                <a:latin typeface="Book Antiqua" panose="02040602050305030304" pitchFamily="18" charset="0"/>
              </a:rPr>
              <a:t>Vers 9ème </a:t>
            </a:r>
            <a:r>
              <a:rPr lang="nl-NL" dirty="0" err="1">
                <a:ln w="0"/>
                <a:solidFill>
                  <a:schemeClr val="tx1"/>
                </a:solidFill>
                <a:effectLst>
                  <a:outerShdw blurRad="38100" dist="19050" dir="2700000" algn="tl" rotWithShape="0">
                    <a:schemeClr val="dk1">
                      <a:alpha val="40000"/>
                    </a:schemeClr>
                  </a:outerShdw>
                </a:effectLst>
                <a:latin typeface="Book Antiqua" panose="02040602050305030304" pitchFamily="18" charset="0"/>
              </a:rPr>
              <a:t>heure</a:t>
            </a:r>
            <a:endParaRPr lang="fr-FR" dirty="0">
              <a:ln w="0"/>
              <a:solidFill>
                <a:schemeClr val="tx1"/>
              </a:solidFill>
              <a:effectLst>
                <a:outerShdw blurRad="38100" dist="19050" dir="2700000" algn="tl" rotWithShape="0">
                  <a:schemeClr val="dk1">
                    <a:alpha val="40000"/>
                  </a:schemeClr>
                </a:outerShdw>
              </a:effectLst>
              <a:latin typeface="Book Antiqua" panose="02040602050305030304" pitchFamily="18" charset="0"/>
            </a:endParaRPr>
          </a:p>
        </p:txBody>
      </p:sp>
    </p:spTree>
    <p:extLst>
      <p:ext uri="{BB962C8B-B14F-4D97-AF65-F5344CB8AC3E}">
        <p14:creationId xmlns:p14="http://schemas.microsoft.com/office/powerpoint/2010/main" val="396051195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93402" y="654315"/>
            <a:ext cx="3682285" cy="5452374"/>
          </a:xfrm>
        </p:spPr>
        <p:txBody>
          <a:bodyPr numCol="1" spcCol="72000" anchor="ctr">
            <a:noAutofit/>
          </a:bodyPr>
          <a:lstStyle/>
          <a:p>
            <a:pPr marL="0" indent="0" algn="ctr">
              <a:buNone/>
            </a:pPr>
            <a:r>
              <a:rPr lang="fr-FR" sz="3600" b="1" dirty="0">
                <a:latin typeface="Book Antiqua" panose="02040602050305030304" pitchFamily="18" charset="0"/>
              </a:rPr>
              <a:t>Au nom de la Sainte Trinité</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consubstantielle</a:t>
            </a:r>
          </a:p>
          <a:p>
            <a:pPr marL="0" indent="0" algn="ctr">
              <a:buNone/>
            </a:pPr>
            <a:endParaRPr lang="fr-FR" sz="3600" b="1" dirty="0">
              <a:solidFill>
                <a:srgbClr val="C00000"/>
              </a:solidFill>
              <a:latin typeface="Book Antiqua" panose="02040602050305030304" pitchFamily="18" charset="0"/>
            </a:endParaRPr>
          </a:p>
          <a:p>
            <a:pPr marL="0" indent="0" algn="ctr">
              <a:buNone/>
            </a:pPr>
            <a:r>
              <a:rPr lang="fr-FR" sz="3600" b="1" dirty="0">
                <a:latin typeface="Book Antiqua" panose="02040602050305030304" pitchFamily="18" charset="0"/>
              </a:rPr>
              <a:t>le Père et le Fils</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et le Saint Esprit.</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66483" y="475085"/>
            <a:ext cx="3666705" cy="5909310"/>
          </a:xfrm>
          <a:prstGeom prst="rect">
            <a:avLst/>
          </a:prstGeom>
        </p:spPr>
        <p:txBody>
          <a:bodyPr wrap="square" anchor="ctr" anchorCtr="0">
            <a:spAutoFit/>
          </a:bodyPr>
          <a:lstStyle/>
          <a:p>
            <a:pPr algn="ctr" rtl="1"/>
            <a:r>
              <a:rPr lang="ar-AE" sz="5400" b="1" dirty="0">
                <a:latin typeface="Book Antiqua" panose="02040602050305030304" pitchFamily="18" charset="0"/>
              </a:rPr>
              <a:t>ب</a:t>
            </a:r>
            <a:r>
              <a:rPr lang="ar-EG" sz="5400" b="1" dirty="0">
                <a:latin typeface="Book Antiqua" panose="02040602050305030304" pitchFamily="18" charset="0"/>
              </a:rPr>
              <a:t>إ</a:t>
            </a:r>
            <a:r>
              <a:rPr lang="ar-AE" sz="5400" b="1" dirty="0">
                <a:latin typeface="Book Antiqua" panose="02040602050305030304" pitchFamily="18" charset="0"/>
              </a:rPr>
              <a:t>سم الثالوث</a:t>
            </a:r>
            <a:endParaRPr lang="fr-FR" sz="5400" b="1" dirty="0">
              <a:latin typeface="Book Antiqua" panose="02040602050305030304" pitchFamily="18" charset="0"/>
            </a:endParaRPr>
          </a:p>
          <a:p>
            <a:pPr algn="ctr" rtl="1"/>
            <a:r>
              <a:rPr lang="ar-AE" sz="5400" b="1" dirty="0">
                <a:latin typeface="Book Antiqua" panose="02040602050305030304" pitchFamily="18" charset="0"/>
              </a:rPr>
              <a:t> </a:t>
            </a:r>
            <a:endParaRPr lang="fr-FR" sz="5400" b="1" dirty="0">
              <a:latin typeface="Book Antiqua" panose="02040602050305030304" pitchFamily="18" charset="0"/>
            </a:endParaRPr>
          </a:p>
          <a:p>
            <a:pPr algn="ctr" rtl="1"/>
            <a:r>
              <a:rPr lang="ar-AE" sz="5400" b="1" dirty="0" err="1">
                <a:solidFill>
                  <a:srgbClr val="C00000"/>
                </a:solidFill>
                <a:latin typeface="Book Antiqua" panose="02040602050305030304" pitchFamily="18" charset="0"/>
              </a:rPr>
              <a:t>المساوى</a:t>
            </a:r>
            <a:endParaRPr lang="fr-FR" sz="5400" b="1" dirty="0">
              <a:solidFill>
                <a:srgbClr val="C00000"/>
              </a:solidFill>
              <a:latin typeface="Book Antiqua" panose="02040602050305030304" pitchFamily="18" charset="0"/>
            </a:endParaRPr>
          </a:p>
          <a:p>
            <a:pPr algn="ctr" rtl="1"/>
            <a:endParaRPr lang="fr-FR" sz="4800" b="1" dirty="0">
              <a:solidFill>
                <a:srgbClr val="C00000"/>
              </a:solidFill>
              <a:latin typeface="Book Antiqua" panose="02040602050305030304" pitchFamily="18" charset="0"/>
            </a:endParaRPr>
          </a:p>
          <a:p>
            <a:pPr algn="ctr" rtl="1"/>
            <a:r>
              <a:rPr lang="ar-AE" sz="5400" b="1" dirty="0">
                <a:latin typeface="Book Antiqua" panose="02040602050305030304" pitchFamily="18" charset="0"/>
              </a:rPr>
              <a:t>الآب </a:t>
            </a:r>
            <a:r>
              <a:rPr lang="ar-AE" sz="5400" b="1" dirty="0" err="1">
                <a:latin typeface="Book Antiqua" panose="02040602050305030304" pitchFamily="18" charset="0"/>
              </a:rPr>
              <a:t>والإبن</a:t>
            </a:r>
            <a:r>
              <a:rPr lang="ar-AE" sz="5400" b="1" dirty="0">
                <a:latin typeface="Book Antiqua" panose="02040602050305030304" pitchFamily="18" charset="0"/>
              </a:rPr>
              <a:t> </a:t>
            </a:r>
            <a:endParaRPr lang="fr-FR" sz="5400" b="1" dirty="0">
              <a:latin typeface="Book Antiqua" panose="02040602050305030304" pitchFamily="18" charset="0"/>
            </a:endParaRPr>
          </a:p>
          <a:p>
            <a:pPr algn="ctr" rtl="1"/>
            <a:endParaRPr lang="fr-FR" sz="5400" b="1" dirty="0">
              <a:solidFill>
                <a:srgbClr val="C00000"/>
              </a:solidFill>
              <a:latin typeface="Book Antiqua" panose="02040602050305030304" pitchFamily="18" charset="0"/>
            </a:endParaRPr>
          </a:p>
          <a:p>
            <a:pPr algn="ctr" rtl="1"/>
            <a:r>
              <a:rPr lang="ar-AE" sz="5400" b="1" dirty="0">
                <a:solidFill>
                  <a:srgbClr val="C00000"/>
                </a:solidFill>
                <a:latin typeface="Book Antiqua" panose="02040602050305030304" pitchFamily="18" charset="0"/>
              </a:rPr>
              <a:t>والروح القدس</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00403"/>
            <a:ext cx="4285760" cy="5847755"/>
          </a:xfrm>
          <a:prstGeom prst="rect">
            <a:avLst/>
          </a:prstGeom>
        </p:spPr>
        <p:txBody>
          <a:bodyPr wrap="square">
            <a:spAutoFit/>
          </a:bodyPr>
          <a:lstStyle/>
          <a:p>
            <a:pPr algn="ctr"/>
            <a:r>
              <a:rPr lang="fr-FR" sz="4000" b="1" dirty="0" err="1">
                <a:solidFill>
                  <a:srgbClr val="000000"/>
                </a:solidFill>
                <a:latin typeface="Avva_Marcos" panose="04020500000000000000" pitchFamily="82" charset="0"/>
              </a:rPr>
              <a:t>Q</a:t>
            </a:r>
            <a:r>
              <a:rPr lang="fr-FR" sz="4000" b="1" dirty="0" err="1">
                <a:solidFill>
                  <a:srgbClr val="000000"/>
                </a:solidFill>
                <a:latin typeface="CS Avva Shenouda" panose="020B7200000000000000" pitchFamily="34" charset="0"/>
              </a:rPr>
              <a:t>en</a:t>
            </a:r>
            <a:r>
              <a:rPr lang="fr-FR" sz="4000" b="1" dirty="0">
                <a:solidFill>
                  <a:srgbClr val="000000"/>
                </a:solidFill>
                <a:latin typeface="CS Avva Shenouda" panose="020B7200000000000000" pitchFamily="34" charset="0"/>
              </a:rPr>
              <a:t> `</a:t>
            </a:r>
            <a:r>
              <a:rPr lang="fr-FR" sz="4000" b="1" dirty="0" err="1">
                <a:solidFill>
                  <a:srgbClr val="000000"/>
                </a:solidFill>
                <a:latin typeface="CS Avva Shenouda" panose="020B7200000000000000" pitchFamily="34" charset="0"/>
              </a:rPr>
              <a:t>vran</a:t>
            </a:r>
            <a:r>
              <a:rPr lang="fr-FR" sz="4000" b="1" dirty="0">
                <a:solidFill>
                  <a:srgbClr val="000000"/>
                </a:solidFill>
                <a:latin typeface="CS Avva Shenouda" panose="020B7200000000000000" pitchFamily="34" charset="0"/>
              </a:rPr>
              <a:t> `n]`triac</a:t>
            </a:r>
          </a:p>
          <a:p>
            <a:pPr algn="ctr"/>
            <a:endParaRPr lang="fr-FR" sz="4000" b="1" dirty="0">
              <a:solidFill>
                <a:srgbClr val="000000"/>
              </a:solidFill>
              <a:latin typeface="CS Avva Shenouda" panose="020B7200000000000000" pitchFamily="34" charset="0"/>
            </a:endParaRPr>
          </a:p>
          <a:p>
            <a:pPr algn="ctr"/>
            <a:r>
              <a:rPr lang="fr-FR" sz="4000" b="1" dirty="0">
                <a:solidFill>
                  <a:srgbClr val="000000"/>
                </a:solidFill>
                <a:latin typeface="CS Avva Shenouda" panose="020B7200000000000000" pitchFamily="34" charset="0"/>
              </a:rPr>
              <a:t> </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noumooucioc</a:t>
            </a:r>
            <a:endParaRPr lang="fr-FR" sz="4000" b="1" dirty="0">
              <a:solidFill>
                <a:srgbClr val="000000"/>
              </a:solidFill>
              <a:latin typeface="CS Avva Shenouda" panose="020B7200000000000000" pitchFamily="34" charset="0"/>
            </a:endParaRPr>
          </a:p>
          <a:p>
            <a:pPr algn="ctr"/>
            <a:endParaRPr lang="fr-FR" sz="4000" b="1" dirty="0">
              <a:solidFill>
                <a:srgbClr val="000000"/>
              </a:solidFill>
              <a:latin typeface="CS Avva Shenouda" panose="020B7200000000000000" pitchFamily="34" charset="0"/>
            </a:endParaRPr>
          </a:p>
          <a:p>
            <a:pPr algn="ctr"/>
            <a:r>
              <a:rPr lang="fr-FR" sz="4000" b="1" dirty="0">
                <a:solidFill>
                  <a:srgbClr val="000000"/>
                </a:solidFill>
                <a:latin typeface="CS Avva Shenouda" panose="020B7200000000000000" pitchFamily="34" charset="0"/>
              </a:rPr>
              <a:t> `</a:t>
            </a:r>
            <a:r>
              <a:rPr lang="fr-FR" sz="4000" b="1" dirty="0" err="1">
                <a:solidFill>
                  <a:srgbClr val="000000"/>
                </a:solidFill>
                <a:latin typeface="CS Avva Shenouda" panose="020B7200000000000000" pitchFamily="34" charset="0"/>
              </a:rPr>
              <a:t>Viwt</a:t>
            </a:r>
            <a:r>
              <a:rPr lang="fr-FR" sz="4000" b="1" dirty="0">
                <a:solidFill>
                  <a:srgbClr val="000000"/>
                </a:solidFill>
                <a:latin typeface="CS Avva Shenouda" panose="020B7200000000000000" pitchFamily="34" charset="0"/>
              </a:rPr>
              <a:t> nem ` </a:t>
            </a:r>
            <a:r>
              <a:rPr lang="fr-FR" sz="4000" b="1" dirty="0" err="1">
                <a:solidFill>
                  <a:srgbClr val="000000"/>
                </a:solidFill>
                <a:latin typeface="CS Avva Shenouda" panose="020B7200000000000000" pitchFamily="34" charset="0"/>
              </a:rPr>
              <a:t>Psyri</a:t>
            </a:r>
            <a:endParaRPr lang="fr-FR" sz="4000" b="1" dirty="0">
              <a:solidFill>
                <a:srgbClr val="000000"/>
              </a:solidFill>
              <a:latin typeface="CS Avva Shenouda" panose="020B7200000000000000" pitchFamily="34" charset="0"/>
            </a:endParaRPr>
          </a:p>
          <a:p>
            <a:pPr algn="ctr"/>
            <a:endParaRPr lang="fr-FR" sz="4000" b="1" dirty="0">
              <a:solidFill>
                <a:srgbClr val="000000"/>
              </a:solidFill>
              <a:latin typeface="CS Avva Shenouda" panose="020B7200000000000000" pitchFamily="34" charset="0"/>
            </a:endParaRPr>
          </a:p>
          <a:p>
            <a:pPr algn="ctr"/>
            <a:r>
              <a:rPr lang="fr-FR" sz="4000" b="1" dirty="0">
                <a:solidFill>
                  <a:srgbClr val="000000"/>
                </a:solidFill>
                <a:latin typeface="CS Avva Shenouda" panose="020B7200000000000000" pitchFamily="34" charset="0"/>
              </a:rPr>
              <a:t> </a:t>
            </a:r>
            <a:r>
              <a:rPr lang="fr-FR" sz="4000" b="1" dirty="0">
                <a:solidFill>
                  <a:srgbClr val="C00000"/>
                </a:solidFill>
                <a:latin typeface="CS Avva Shenouda" panose="020B7200000000000000" pitchFamily="34" charset="0"/>
              </a:rPr>
              <a:t>nem </a:t>
            </a:r>
            <a:r>
              <a:rPr lang="fr-FR" sz="4000" b="1" dirty="0" err="1">
                <a:solidFill>
                  <a:srgbClr val="C00000"/>
                </a:solidFill>
                <a:latin typeface="CS Avva Shenouda" panose="020B7200000000000000" pitchFamily="34" charset="0"/>
              </a:rPr>
              <a:t>Pipneuma</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e;ouab</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266089399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20832" y="654315"/>
            <a:ext cx="3682285" cy="5452374"/>
          </a:xfrm>
        </p:spPr>
        <p:txBody>
          <a:bodyPr numCol="1" spcCol="72000" anchor="ctr">
            <a:noAutofit/>
          </a:bodyPr>
          <a:lstStyle/>
          <a:p>
            <a:pPr marL="0" indent="0" algn="ctr">
              <a:buNone/>
            </a:pPr>
            <a:r>
              <a:rPr lang="fr-FR" sz="3600" b="1" dirty="0">
                <a:latin typeface="Book Antiqua" panose="02040602050305030304" pitchFamily="18" charset="0"/>
              </a:rPr>
              <a:t>Salut à toi Marie</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la belle colombe</a:t>
            </a:r>
          </a:p>
          <a:p>
            <a:pPr marL="0" indent="0" algn="ctr">
              <a:buNone/>
            </a:pPr>
            <a:endParaRPr lang="fr-FR" sz="3600" b="1" dirty="0">
              <a:solidFill>
                <a:srgbClr val="C00000"/>
              </a:solidFill>
              <a:latin typeface="Book Antiqua" panose="02040602050305030304" pitchFamily="18" charset="0"/>
            </a:endParaRPr>
          </a:p>
          <a:p>
            <a:pPr marL="0" indent="0" algn="ctr">
              <a:buNone/>
            </a:pPr>
            <a:r>
              <a:rPr lang="fr-FR" sz="3600" b="1" dirty="0">
                <a:latin typeface="Book Antiqua" panose="02040602050305030304" pitchFamily="18" charset="0"/>
              </a:rPr>
              <a:t>qui a enfanté pour nous</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Dieu le Verbe.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740195"/>
            <a:ext cx="3666705" cy="5262979"/>
          </a:xfrm>
          <a:prstGeom prst="rect">
            <a:avLst/>
          </a:prstGeom>
        </p:spPr>
        <p:txBody>
          <a:bodyPr wrap="square" anchor="ctr" anchorCtr="0">
            <a:spAutoFit/>
          </a:bodyPr>
          <a:lstStyle/>
          <a:p>
            <a:pPr algn="ctr" rtl="1"/>
            <a:r>
              <a:rPr lang="ar-AE" sz="4800" b="1" dirty="0">
                <a:latin typeface="Book Antiqua" panose="02040602050305030304" pitchFamily="18" charset="0"/>
              </a:rPr>
              <a:t>السلام لك يا مريم</a:t>
            </a:r>
            <a:endParaRPr lang="fr-FR" sz="4800" b="1" dirty="0">
              <a:latin typeface="Book Antiqua" panose="02040602050305030304" pitchFamily="18" charset="0"/>
            </a:endParaRPr>
          </a:p>
          <a:p>
            <a:pPr algn="ctr" rtl="1"/>
            <a:endParaRPr lang="fr-FR" sz="4800" b="1" dirty="0">
              <a:latin typeface="Book Antiqua" panose="02040602050305030304" pitchFamily="18" charset="0"/>
            </a:endParaRPr>
          </a:p>
          <a:p>
            <a:pPr algn="ctr" rtl="1"/>
            <a:r>
              <a:rPr lang="ar-AE" sz="4800" b="1" dirty="0">
                <a:solidFill>
                  <a:srgbClr val="C00000"/>
                </a:solidFill>
                <a:latin typeface="Book Antiqua" panose="02040602050305030304" pitchFamily="18" charset="0"/>
              </a:rPr>
              <a:t>الحمامة الحسنة</a:t>
            </a:r>
            <a:endParaRPr lang="fr-FR" sz="4800" b="1" dirty="0">
              <a:solidFill>
                <a:srgbClr val="C00000"/>
              </a:solidFill>
              <a:latin typeface="Book Antiqua" panose="02040602050305030304" pitchFamily="18" charset="0"/>
            </a:endParaRPr>
          </a:p>
          <a:p>
            <a:pPr algn="ctr" rtl="1"/>
            <a:endParaRPr lang="fr-FR" sz="4800" b="1" dirty="0">
              <a:latin typeface="Book Antiqua" panose="02040602050305030304" pitchFamily="18" charset="0"/>
            </a:endParaRPr>
          </a:p>
          <a:p>
            <a:pPr algn="ctr" rtl="1"/>
            <a:r>
              <a:rPr lang="ar-AE" sz="4800" b="1" dirty="0" err="1">
                <a:latin typeface="Book Antiqua" panose="02040602050305030304" pitchFamily="18" charset="0"/>
              </a:rPr>
              <a:t>التى</a:t>
            </a:r>
            <a:r>
              <a:rPr lang="ar-AE" sz="4800" b="1" dirty="0">
                <a:latin typeface="Book Antiqua" panose="02040602050305030304" pitchFamily="18" charset="0"/>
              </a:rPr>
              <a:t> ولدت لنا</a:t>
            </a:r>
            <a:endParaRPr lang="fr-FR" sz="4800" b="1" dirty="0">
              <a:latin typeface="Book Antiqua" panose="02040602050305030304" pitchFamily="18" charset="0"/>
            </a:endParaRPr>
          </a:p>
          <a:p>
            <a:pPr algn="ctr" rtl="1"/>
            <a:endParaRPr lang="fr-FR" sz="4800" b="1" dirty="0">
              <a:latin typeface="Book Antiqua" panose="02040602050305030304" pitchFamily="18" charset="0"/>
            </a:endParaRPr>
          </a:p>
          <a:p>
            <a:pPr algn="ctr" rtl="1"/>
            <a:r>
              <a:rPr lang="ar-AE" sz="4800" b="1" dirty="0">
                <a:latin typeface="Book Antiqua" panose="02040602050305030304" pitchFamily="18" charset="0"/>
              </a:rPr>
              <a:t> </a:t>
            </a:r>
            <a:r>
              <a:rPr lang="ar-AE" sz="4800" b="1" dirty="0">
                <a:solidFill>
                  <a:srgbClr val="C00000"/>
                </a:solidFill>
                <a:latin typeface="Book Antiqua" panose="02040602050305030304" pitchFamily="18" charset="0"/>
              </a:rPr>
              <a:t>الله الكلمة</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29431"/>
            <a:ext cx="4091048" cy="5632311"/>
          </a:xfrm>
          <a:prstGeom prst="rect">
            <a:avLst/>
          </a:prstGeom>
        </p:spPr>
        <p:txBody>
          <a:bodyPr wrap="square">
            <a:spAutoFit/>
          </a:bodyPr>
          <a:lstStyle/>
          <a:p>
            <a:pPr algn="ctr"/>
            <a:r>
              <a:rPr lang="fr-FR" sz="4000" b="1" dirty="0">
                <a:latin typeface="CS Avva Shenouda" panose="020B7200000000000000" pitchFamily="34" charset="0"/>
              </a:rPr>
              <a:t>&lt;</a:t>
            </a:r>
            <a:r>
              <a:rPr lang="fr-FR" sz="4000" b="1" dirty="0" err="1">
                <a:latin typeface="CS Avva Shenouda" panose="020B7200000000000000" pitchFamily="34" charset="0"/>
              </a:rPr>
              <a:t>ere</a:t>
            </a:r>
            <a:r>
              <a:rPr lang="fr-FR" sz="4000" b="1" dirty="0">
                <a:latin typeface="CS Avva Shenouda" panose="020B7200000000000000" pitchFamily="34" charset="0"/>
              </a:rPr>
              <a:t> ne </a:t>
            </a:r>
            <a:r>
              <a:rPr lang="fr-FR" sz="4000" b="1" dirty="0" err="1">
                <a:latin typeface="CS Avva Shenouda" panose="020B7200000000000000" pitchFamily="34" charset="0"/>
              </a:rPr>
              <a:t>Mari`a</a:t>
            </a:r>
            <a:endParaRPr lang="fr-FR" sz="4000" b="1" dirty="0">
              <a:latin typeface="CS Avva Shenouda" panose="020B7200000000000000" pitchFamily="34" charset="0"/>
            </a:endParaRPr>
          </a:p>
          <a:p>
            <a:pPr algn="ctr"/>
            <a:endParaRPr lang="fr-FR" sz="4000" b="1" dirty="0">
              <a:latin typeface="CS Avva Shenouda" panose="020B7200000000000000" pitchFamily="34" charset="0"/>
            </a:endParaRPr>
          </a:p>
          <a:p>
            <a:pPr algn="ct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rompi</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e;necwc</a:t>
            </a:r>
            <a:endParaRPr lang="fr-FR" sz="4000" b="1" dirty="0">
              <a:solidFill>
                <a:srgbClr val="C00000"/>
              </a:solidFill>
              <a:latin typeface="CS Avva Shenouda" panose="020B7200000000000000" pitchFamily="34" charset="0"/>
            </a:endParaRPr>
          </a:p>
          <a:p>
            <a:pPr algn="ctr"/>
            <a:endParaRPr lang="fr-FR" sz="4000" b="1" dirty="0">
              <a:solidFill>
                <a:srgbClr val="C00000"/>
              </a:solidFill>
              <a:latin typeface="CS Avva Shenouda" panose="020B7200000000000000" pitchFamily="34" charset="0"/>
            </a:endParaRPr>
          </a:p>
          <a:p>
            <a:pPr algn="ctr"/>
            <a:r>
              <a:rPr lang="fr-FR" sz="4000" b="1" dirty="0">
                <a:latin typeface="CS Avva Shenouda" panose="020B7200000000000000" pitchFamily="34" charset="0"/>
              </a:rPr>
              <a:t> ;y`</a:t>
            </a:r>
            <a:r>
              <a:rPr lang="fr-FR" sz="4000" b="1" dirty="0" err="1">
                <a:latin typeface="CS Avva Shenouda" panose="020B7200000000000000" pitchFamily="34" charset="0"/>
              </a:rPr>
              <a:t>etacmici</a:t>
            </a:r>
            <a:r>
              <a:rPr lang="fr-FR" sz="4000" b="1" dirty="0">
                <a:latin typeface="CS Avva Shenouda" panose="020B7200000000000000" pitchFamily="34" charset="0"/>
              </a:rPr>
              <a:t> nan</a:t>
            </a:r>
          </a:p>
          <a:p>
            <a:pPr algn="ctr"/>
            <a:endParaRPr lang="fr-FR" sz="4000" b="1" dirty="0">
              <a:latin typeface="CS Avva Shenouda" panose="020B7200000000000000" pitchFamily="34" charset="0"/>
            </a:endParaRPr>
          </a:p>
          <a:p>
            <a:pPr algn="ctr"/>
            <a:r>
              <a:rPr lang="fr-FR" sz="4000" b="1" dirty="0">
                <a:solidFill>
                  <a:srgbClr val="C00000"/>
                </a:solidFill>
                <a:latin typeface="CS Avva Shenouda" panose="020B7200000000000000" pitchFamily="34" charset="0"/>
              </a:rPr>
              <a:t>`m`</a:t>
            </a:r>
            <a:r>
              <a:rPr lang="fr-FR" sz="4000" b="1" dirty="0" err="1">
                <a:solidFill>
                  <a:srgbClr val="C00000"/>
                </a:solidFill>
                <a:latin typeface="CS Avva Shenouda" panose="020B7200000000000000" pitchFamily="34" charset="0"/>
              </a:rPr>
              <a:t>Vnou</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Pilogoc</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5169816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8" y="548680"/>
            <a:ext cx="5832647" cy="5832648"/>
          </a:xfrm>
        </p:spPr>
        <p:txBody>
          <a:bodyPr>
            <a:noAutofit/>
          </a:bodyPr>
          <a:lstStyle/>
          <a:p>
            <a:pPr marL="0" indent="0" algn="ctr">
              <a:buNone/>
            </a:pPr>
            <a:r>
              <a:rPr lang="fr-FR" sz="2800" b="1" i="1" dirty="0">
                <a:solidFill>
                  <a:srgbClr val="C00000"/>
                </a:solidFill>
              </a:rPr>
              <a:t>Commentaire</a:t>
            </a:r>
          </a:p>
          <a:p>
            <a:pPr marL="0" indent="0" algn="just">
              <a:buNone/>
            </a:pPr>
            <a:r>
              <a:rPr lang="fr-FR" sz="2800" b="1" dirty="0"/>
              <a:t>Comme un médecin, le Christ notre Dieu soignait gratuitement en disant que l’excès de nourriture pèse sur les cœurs, réduit la force du corps. Les préoccupations terrestres attirent de nombreux maux sur l’être humain et l’écartent de la crainte de Dieu. Alors, le mauvais l’étouffera, l’éloignera du chemin du salut et de la connaissance du salut de son âme et le fera succomber sous l’autorité de la mort comme un piège qui attrape la proie. </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582935"/>
            <a:ext cx="5400600" cy="5798393"/>
          </a:xfrm>
          <a:prstGeom prst="rect">
            <a:avLst/>
          </a:prstGeom>
        </p:spPr>
        <p:txBody>
          <a:bodyPr wrap="square">
            <a:normAutofit lnSpcReduction="10000"/>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طــرح</a:t>
            </a:r>
            <a:endParaRPr kumimoji="0" 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كمثل طبيب مداو كان المسيح إلهنا يداوى مجاناً قائلاً إن زيادة الأكل تثقل القلوب وتقطع القوة من الجسد</a:t>
            </a:r>
            <a:r>
              <a:rPr kumimoji="0" lang="ar-EG"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وال</a:t>
            </a:r>
            <a:r>
              <a:rPr kumimoji="0" lang="ar-EG"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إ</a:t>
            </a:r>
            <a:r>
              <a:rPr kumimoji="0" lang="ar-SA"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هتمام</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أيضاً الدنيا</a:t>
            </a:r>
            <a:r>
              <a:rPr kumimoji="0" lang="ar-EG"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و</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ى يجلب على الإنسان شروراً كثيرة ويحيد بالإنسان عن مخافة الله</a:t>
            </a:r>
            <a:r>
              <a:rPr kumimoji="0" lang="ar-EG"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فيخنقه الشرير ويبعده عن طريق الخلاص ومعرفة خلاص نفسه</a:t>
            </a:r>
            <a:r>
              <a:rPr kumimoji="0" lang="ar-EG"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ويوقعه فى سلطان الموت مثل الفخ الذى يخطف الفريسة</a:t>
            </a:r>
            <a:r>
              <a:rPr kumimoji="0" lang="fr-FR" sz="3600" b="1" i="0" u="none" strike="noStrike" kern="1200" cap="none" spc="0" normalizeH="0" baseline="0" noProof="0" dirty="0">
                <a:ln>
                  <a:noFill/>
                </a:ln>
                <a:solidFill>
                  <a:prstClr val="black"/>
                </a:solidFill>
                <a:effectLst/>
                <a:uLnTx/>
                <a:uFillTx/>
                <a:latin typeface="Calibri"/>
                <a:ea typeface="+mn-ea"/>
                <a:cs typeface="+mn-cs"/>
              </a:rPr>
              <a:t>.</a:t>
            </a:r>
            <a:endParaRPr kumimoji="0" 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Sixième Heure de la veille du Mardi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904312" y="53414"/>
            <a:ext cx="309634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السادسة من ليلة الثلاثاء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8248820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sz="4000" b="1" dirty="0">
                <a:latin typeface="Book Antiqua" panose="02040602050305030304" pitchFamily="18" charset="0"/>
              </a:rPr>
              <a:t>Gloire au Père, au Fils et au Saint-Esprit, maintenant et toujours et pour les siècles des siècles,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890584"/>
            <a:ext cx="3574559" cy="5078313"/>
          </a:xfrm>
          <a:prstGeom prst="rect">
            <a:avLst/>
          </a:prstGeom>
        </p:spPr>
        <p:txBody>
          <a:bodyPr wrap="square" anchor="ctr" anchorCtr="0">
            <a:spAutoFit/>
          </a:bodyPr>
          <a:lstStyle/>
          <a:p>
            <a:pPr algn="just" rtl="1"/>
            <a:r>
              <a:rPr lang="ar-AE" sz="5400" b="1" dirty="0">
                <a:latin typeface="Book Antiqua" panose="02040602050305030304" pitchFamily="18" charset="0"/>
              </a:rPr>
              <a:t>المجد للآب </a:t>
            </a:r>
            <a:r>
              <a:rPr lang="ar-AE" sz="5400" b="1" dirty="0" err="1">
                <a:latin typeface="Book Antiqua" panose="02040602050305030304" pitchFamily="18" charset="0"/>
              </a:rPr>
              <a:t>والإبن</a:t>
            </a:r>
            <a:r>
              <a:rPr lang="ar-AE" sz="5400" b="1" dirty="0">
                <a:latin typeface="Book Antiqua" panose="02040602050305030304" pitchFamily="18" charset="0"/>
              </a:rPr>
              <a:t> والروح القدس. الآن وكل أوان وإلى دهر الدهور. آمين.</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858248"/>
            <a:ext cx="3933030" cy="4832092"/>
          </a:xfrm>
          <a:prstGeom prst="rect">
            <a:avLst/>
          </a:prstGeom>
        </p:spPr>
        <p:txBody>
          <a:bodyPr wrap="square">
            <a:spAutoFit/>
          </a:bodyPr>
          <a:lstStyle/>
          <a:p>
            <a:pPr algn="just"/>
            <a:r>
              <a:rPr lang="fr-FR" sz="4400" b="1" dirty="0">
                <a:latin typeface="CS Avva Shenouda" panose="020B7200000000000000" pitchFamily="34" charset="0"/>
              </a:rPr>
              <a:t>Doxa Patri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Ui`w</a:t>
            </a:r>
            <a:r>
              <a:rPr lang="fr-FR" sz="4400" b="1" dirty="0">
                <a:latin typeface="CS Avva Shenouda" panose="020B7200000000000000" pitchFamily="34" charset="0"/>
              </a:rPr>
              <a:t>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agi`w</a:t>
            </a:r>
            <a:r>
              <a:rPr lang="fr-FR" sz="4400" b="1" dirty="0">
                <a:latin typeface="CS Avva Shenouda" panose="020B7200000000000000" pitchFamily="34" charset="0"/>
              </a:rPr>
              <a:t> `</a:t>
            </a:r>
            <a:r>
              <a:rPr lang="fr-FR" sz="4400" b="1" dirty="0" err="1">
                <a:latin typeface="CS Avva Shenouda" panose="020B7200000000000000" pitchFamily="34" charset="0"/>
              </a:rPr>
              <a:t>Pneumati</a:t>
            </a:r>
            <a:r>
              <a:rPr lang="fr-FR" sz="4400" b="1" dirty="0">
                <a:latin typeface="CS Avva Shenouda" panose="020B7200000000000000" pitchFamily="34" charset="0"/>
              </a:rPr>
              <a:t> @</a:t>
            </a:r>
          </a:p>
          <a:p>
            <a:pPr algn="just"/>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nun</a:t>
            </a:r>
            <a:r>
              <a:rPr lang="fr-FR" sz="4400" b="1" dirty="0">
                <a:latin typeface="CS Avva Shenouda" panose="020B7200000000000000" pitchFamily="34" charset="0"/>
              </a:rPr>
              <a:t>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a`i</a:t>
            </a:r>
            <a:r>
              <a:rPr lang="fr-FR" sz="4400" b="1" dirty="0">
                <a:latin typeface="CS Avva Shenouda" panose="020B7200000000000000" pitchFamily="34" charset="0"/>
              </a:rPr>
              <a:t>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ic</a:t>
            </a:r>
            <a:r>
              <a:rPr lang="fr-FR" sz="4400" b="1" dirty="0">
                <a:latin typeface="CS Avva Shenouda" panose="020B7200000000000000" pitchFamily="34" charset="0"/>
              </a:rPr>
              <a:t> </a:t>
            </a:r>
            <a:r>
              <a:rPr lang="fr-FR" sz="4400" b="1" dirty="0" err="1">
                <a:latin typeface="CS Avva Shenouda" panose="020B7200000000000000" pitchFamily="34" charset="0"/>
              </a:rPr>
              <a:t>touc</a:t>
            </a:r>
            <a:r>
              <a:rPr lang="fr-FR" sz="4400" b="1" dirty="0">
                <a:latin typeface="CS Avva Shenouda" panose="020B7200000000000000" pitchFamily="34" charset="0"/>
              </a:rPr>
              <a:t> `</a:t>
            </a:r>
            <a:r>
              <a:rPr lang="fr-FR" sz="4400" b="1" dirty="0" err="1">
                <a:latin typeface="CS Avva Shenouda" panose="020B7200000000000000" pitchFamily="34" charset="0"/>
              </a:rPr>
              <a:t>e`wnac</a:t>
            </a:r>
            <a:r>
              <a:rPr lang="fr-FR" sz="4400" b="1" dirty="0">
                <a:latin typeface="CS Avva Shenouda" panose="020B7200000000000000" pitchFamily="34" charset="0"/>
              </a:rPr>
              <a:t> </a:t>
            </a:r>
            <a:r>
              <a:rPr lang="fr-FR" sz="4400" b="1" dirty="0" err="1">
                <a:latin typeface="CS Avva Shenouda" panose="020B7200000000000000" pitchFamily="34" charset="0"/>
              </a:rPr>
              <a:t>twn</a:t>
            </a:r>
            <a:r>
              <a:rPr lang="fr-FR" sz="4400" b="1" dirty="0">
                <a:latin typeface="CS Avva Shenouda" panose="020B7200000000000000" pitchFamily="34" charset="0"/>
              </a:rPr>
              <a:t> `</a:t>
            </a:r>
            <a:r>
              <a:rPr lang="fr-FR" sz="4400" b="1" dirty="0" err="1">
                <a:latin typeface="CS Avva Shenouda" panose="020B7200000000000000" pitchFamily="34" charset="0"/>
              </a:rPr>
              <a:t>e`wnwn</a:t>
            </a:r>
            <a:r>
              <a:rPr lang="fr-FR" sz="4400" b="1" dirty="0">
                <a:latin typeface="CS Avva Shenouda" panose="020B7200000000000000" pitchFamily="34" charset="0"/>
              </a:rPr>
              <a:t> @ `</a:t>
            </a:r>
            <a:r>
              <a:rPr lang="fr-FR" sz="4400" b="1" dirty="0" err="1">
                <a:latin typeface="CS Avva Shenouda" panose="020B7200000000000000" pitchFamily="34" charset="0"/>
              </a:rPr>
              <a:t>amyn</a:t>
            </a:r>
            <a:r>
              <a:rPr lang="fr-FR" sz="4400" b="1" dirty="0">
                <a:latin typeface="CS Avva Shenouda" panose="020B7200000000000000" pitchFamily="34" charset="0"/>
              </a:rPr>
              <a:t>.</a:t>
            </a:r>
          </a:p>
        </p:txBody>
      </p:sp>
    </p:spTree>
    <p:extLst>
      <p:ext uri="{BB962C8B-B14F-4D97-AF65-F5344CB8AC3E}">
        <p14:creationId xmlns:p14="http://schemas.microsoft.com/office/powerpoint/2010/main" val="107458915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Quant à vous, veillez et produisez un fruit digne de la justice et du repentir afin que vous puissiez vous présenter avec dignité devant le juge, Jésus notre Sauveur. Dans la journée, Il venait à Jérusalem enseigner la foule dans le temple et se reposait la nuit au mont des Oliviers. Et tout le peuple, dès l’aurore, venait à Lui dans le temple pour écouter Ses enseignements pleins de bonté. Ceux qui L’entendaient,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أسهروا أنتم أيضاً </a:t>
            </a:r>
            <a:r>
              <a:rPr kumimoji="0" lang="ar-SA"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وأصنعوا</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ثمرة تليق بالبر والتوبة لكى تكونوا واقفين أمام الديان يسوع </a:t>
            </a:r>
            <a:r>
              <a:rPr kumimoji="0" lang="ar-SA"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المخلص.</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وكان يعلم الجموع فى الهيكل وفى الليل كان يستريح وكانت راحته فى جبل الزيتون وفى النهار كان يأتى إلى </a:t>
            </a:r>
            <a:r>
              <a:rPr kumimoji="0" lang="ar-SA"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أورشليم.</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وكان جميع الشعب يبكرون إليه ليسمعوا تعاليمه المفعمة صلاحاً، والذين سمعوا</a:t>
            </a:r>
            <a:endPar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904312" y="53414"/>
            <a:ext cx="309634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السادسة من ليلة الثلاثاء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6" name="Rectangle 5"/>
          <p:cNvSpPr/>
          <p:nvPr/>
        </p:nvSpPr>
        <p:spPr>
          <a:xfrm>
            <a:off x="551384" y="6525344"/>
            <a:ext cx="4176464" cy="3326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1" u="none" strike="noStrike" kern="1200" cap="none" spc="0" normalizeH="0" baseline="0" noProof="0" dirty="0">
                <a:ln>
                  <a:noFill/>
                </a:ln>
                <a:solidFill>
                  <a:prstClr val="white"/>
                </a:solidFill>
                <a:effectLst/>
                <a:uLnTx/>
                <a:uFillTx/>
                <a:latin typeface="Calibri"/>
                <a:ea typeface="+mn-ea"/>
                <a:cs typeface="+mn-cs"/>
              </a:rPr>
              <a:t>Sixième Heure de la veille du Mardi Saint</a:t>
            </a:r>
            <a:endParaRPr kumimoji="0" lang="fr-FR"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77760592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se hâtaient vers Sa source pour boire l’eau pure. </a:t>
            </a:r>
          </a:p>
          <a:p>
            <a:pPr marL="0" indent="0" algn="just">
              <a:buNone/>
            </a:pPr>
            <a:r>
              <a:rPr lang="fr-FR" sz="2800" b="1" dirty="0"/>
              <a:t>Ainsi les Écritures témoignent qu’Il est la nourriture incorruptible qui nourrit tous ceux qui croient en Lui</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كانوا يسبقون إلى ينبوعه ويشربون منه الماء الحلو</a:t>
            </a:r>
            <a:r>
              <a:rPr kumimoji="0" lang="ar-EG"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كما قال الكتاب الشاهد بمجيئه أنه الطعام </a:t>
            </a:r>
            <a:r>
              <a:rPr kumimoji="0" lang="ar-EG"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ا</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لغير الفاسد المغذى لكل الذين يؤمنون </a:t>
            </a:r>
            <a:r>
              <a:rPr kumimoji="0" lang="ar-SA"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به.</a:t>
            </a:r>
            <a:endPar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Sixième Heure de la veille du Mardi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904312" y="53414"/>
            <a:ext cx="309634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السادسة من ليلة الثلاثاء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07933874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2800" b="1" i="1" dirty="0">
                <a:solidFill>
                  <a:srgbClr val="C00000"/>
                </a:solidFill>
              </a:rPr>
              <a:t>Réponds du commentaire</a:t>
            </a:r>
          </a:p>
          <a:p>
            <a:pPr marL="0" indent="0" algn="ctr">
              <a:buNone/>
            </a:pPr>
            <a:endParaRPr lang="fr-FR" sz="2800" b="1" dirty="0">
              <a:solidFill>
                <a:srgbClr val="C00000"/>
              </a:solidFill>
            </a:endParaRPr>
          </a:p>
          <a:p>
            <a:pPr marL="0" indent="0" algn="ctr">
              <a:buNone/>
            </a:pPr>
            <a:r>
              <a:rPr lang="fr-FR" sz="2800" b="1" dirty="0"/>
              <a:t>Le Christ notre Sauveur </a:t>
            </a:r>
          </a:p>
          <a:p>
            <a:pPr marL="0" indent="0" algn="ctr">
              <a:buNone/>
            </a:pPr>
            <a:r>
              <a:rPr lang="fr-FR" sz="2800" b="1" dirty="0"/>
              <a:t>est venu et a souffert pour nous </a:t>
            </a:r>
          </a:p>
          <a:p>
            <a:pPr marL="0" indent="0" algn="ctr">
              <a:buNone/>
            </a:pPr>
            <a:r>
              <a:rPr lang="fr-FR" sz="2800" b="1" dirty="0"/>
              <a:t>afin que par Sa Passion Il nous sauve.</a:t>
            </a:r>
          </a:p>
          <a:p>
            <a:pPr marL="0" indent="0" algn="ctr">
              <a:buNone/>
            </a:pPr>
            <a:endParaRPr lang="fr-FR" sz="2800" b="1" dirty="0"/>
          </a:p>
          <a:p>
            <a:pPr marL="0" indent="0" algn="ctr">
              <a:buNone/>
            </a:pPr>
            <a:r>
              <a:rPr lang="fr-FR" sz="2800" b="1" dirty="0"/>
              <a:t>Glorifions-Le et exaltons son Nom car il a eu pitié de nous selon Sa grande miséricorde.</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ctr" rtl="1"/>
            <a:r>
              <a:rPr lang="fr-FR" sz="3600" b="1" i="1" dirty="0">
                <a:solidFill>
                  <a:srgbClr val="C00000"/>
                </a:solidFill>
                <a:latin typeface="Times New Roman" panose="02020603050405020304" pitchFamily="18" charset="0"/>
              </a:rPr>
              <a:t> </a:t>
            </a:r>
            <a:r>
              <a:rPr lang="ar-SA" sz="3600" b="1" i="1" dirty="0">
                <a:solidFill>
                  <a:srgbClr val="C00000"/>
                </a:solidFill>
                <a:latin typeface="Times New Roman" panose="02020603050405020304" pitchFamily="18" charset="0"/>
              </a:rPr>
              <a:t>مرد</a:t>
            </a:r>
            <a:endParaRPr lang="fr-FR" sz="3600" b="1" i="1" dirty="0">
              <a:solidFill>
                <a:srgbClr val="C00000"/>
              </a:solidFill>
              <a:latin typeface="Times New Roman" panose="02020603050405020304" pitchFamily="18" charset="0"/>
            </a:endParaRPr>
          </a:p>
          <a:p>
            <a:pPr algn="just" rtl="1"/>
            <a:endParaRPr lang="fr-FR" sz="3600" b="1" dirty="0">
              <a:latin typeface="Times New Roman" panose="02020603050405020304" pitchFamily="18" charset="0"/>
            </a:endParaRPr>
          </a:p>
          <a:p>
            <a:pPr algn="ctr" rtl="1"/>
            <a:r>
              <a:rPr lang="ar-SA" sz="3600" b="1" dirty="0">
                <a:latin typeface="Times New Roman" panose="02020603050405020304" pitchFamily="18" charset="0"/>
              </a:rPr>
              <a:t>المسيح مخلصنا </a:t>
            </a:r>
            <a:endParaRPr lang="fr-FR" sz="3600" b="1" dirty="0">
              <a:latin typeface="Times New Roman" panose="02020603050405020304" pitchFamily="18" charset="0"/>
            </a:endParaRPr>
          </a:p>
          <a:p>
            <a:pPr algn="ctr" rtl="1"/>
            <a:r>
              <a:rPr lang="ar-SA" sz="3600" b="1" dirty="0">
                <a:latin typeface="Times New Roman" panose="02020603050405020304" pitchFamily="18" charset="0"/>
              </a:rPr>
              <a:t>جاء وتألم</a:t>
            </a:r>
            <a:r>
              <a:rPr lang="fr-FR" sz="3600" b="1" dirty="0">
                <a:latin typeface="Times New Roman" panose="02020603050405020304" pitchFamily="18" charset="0"/>
              </a:rPr>
              <a:t> </a:t>
            </a:r>
            <a:r>
              <a:rPr lang="ar-AE" sz="3600" b="1" dirty="0">
                <a:latin typeface="Times New Roman" panose="02020603050405020304" pitchFamily="18" charset="0"/>
              </a:rPr>
              <a:t>عنا </a:t>
            </a:r>
            <a:endParaRPr lang="fr-FR" sz="3600" b="1" dirty="0">
              <a:latin typeface="Times New Roman" panose="02020603050405020304" pitchFamily="18" charset="0"/>
            </a:endParaRPr>
          </a:p>
          <a:p>
            <a:pPr algn="ctr" rtl="1"/>
            <a:r>
              <a:rPr lang="ar-SA" sz="3600" b="1" dirty="0">
                <a:latin typeface="Times New Roman" panose="02020603050405020304" pitchFamily="18" charset="0"/>
              </a:rPr>
              <a:t>لكي ب</a:t>
            </a:r>
            <a:r>
              <a:rPr lang="ar-EG" sz="3600" b="1" dirty="0">
                <a:latin typeface="Times New Roman" panose="02020603050405020304" pitchFamily="18" charset="0"/>
              </a:rPr>
              <a:t>آ</a:t>
            </a:r>
            <a:r>
              <a:rPr lang="ar-SA" sz="3600" b="1" dirty="0">
                <a:latin typeface="Times New Roman" panose="02020603050405020304" pitchFamily="18" charset="0"/>
              </a:rPr>
              <a:t>لامه يخلصنا </a:t>
            </a:r>
            <a:endParaRPr lang="fr-FR" sz="3600" b="1" dirty="0">
              <a:latin typeface="Times New Roman" panose="02020603050405020304" pitchFamily="18" charset="0"/>
            </a:endParaRPr>
          </a:p>
          <a:p>
            <a:pPr algn="ctr" rtl="1"/>
            <a:endParaRPr lang="fr-FR" sz="3600" b="1" dirty="0">
              <a:latin typeface="Times New Roman" panose="02020603050405020304" pitchFamily="18" charset="0"/>
            </a:endParaRPr>
          </a:p>
          <a:p>
            <a:pPr algn="ctr" rtl="1"/>
            <a:endParaRPr lang="fr-FR" sz="3600" b="1" dirty="0">
              <a:latin typeface="Times New Roman" panose="02020603050405020304" pitchFamily="18" charset="0"/>
            </a:endParaRPr>
          </a:p>
          <a:p>
            <a:pPr algn="ctr" rtl="1"/>
            <a:r>
              <a:rPr lang="ar-SA" sz="3600" b="1" dirty="0">
                <a:latin typeface="Times New Roman" panose="02020603050405020304" pitchFamily="18" charset="0"/>
              </a:rPr>
              <a:t>فلنمجده ونرفع </a:t>
            </a:r>
            <a:r>
              <a:rPr lang="ar-EG" sz="3600" b="1">
                <a:latin typeface="Times New Roman" panose="02020603050405020304" pitchFamily="18" charset="0"/>
              </a:rPr>
              <a:t>إ</a:t>
            </a:r>
            <a:r>
              <a:rPr lang="ar-SA" sz="3600" b="1">
                <a:latin typeface="Times New Roman" panose="02020603050405020304" pitchFamily="18" charset="0"/>
              </a:rPr>
              <a:t>سمه</a:t>
            </a:r>
            <a:endParaRPr lang="fr-FR" sz="3600" b="1" dirty="0">
              <a:latin typeface="Times New Roman" panose="02020603050405020304" pitchFamily="18" charset="0"/>
            </a:endParaRPr>
          </a:p>
          <a:p>
            <a:pPr algn="ctr" rtl="1"/>
            <a:r>
              <a:rPr lang="ar-SA" sz="3600" b="1" dirty="0">
                <a:latin typeface="Times New Roman" panose="02020603050405020304" pitchFamily="18" charset="0"/>
              </a:rPr>
              <a:t> لأنه صنع معنا رحمة كعظيم رحمته</a:t>
            </a:r>
          </a:p>
        </p:txBody>
      </p:sp>
      <p:sp>
        <p:nvSpPr>
          <p:cNvPr id="6" name="Rectangle 5">
            <a:hlinkClick r:id="rId3" action="ppaction://hlinksldjump"/>
            <a:extLst>
              <a:ext uri="{FF2B5EF4-FFF2-40B4-BE49-F238E27FC236}">
                <a16:creationId xmlns:a16="http://schemas.microsoft.com/office/drawing/2014/main" id="{0494CBBC-6B03-4499-A82C-7D0D1EE08612}"/>
              </a:ext>
            </a:extLst>
          </p:cNvPr>
          <p:cNvSpPr/>
          <p:nvPr/>
        </p:nvSpPr>
        <p:spPr>
          <a:xfrm>
            <a:off x="3758580" y="6131573"/>
            <a:ext cx="5078188" cy="325391"/>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dirty="0">
                <a:ln w="0"/>
                <a:solidFill>
                  <a:schemeClr val="tx1"/>
                </a:solidFill>
                <a:effectLst>
                  <a:outerShdw blurRad="38100" dist="19050" dir="2700000" algn="tl" rotWithShape="0">
                    <a:schemeClr val="dk1">
                      <a:alpha val="40000"/>
                    </a:schemeClr>
                  </a:outerShdw>
                </a:effectLst>
                <a:latin typeface="Book Antiqua" panose="02040602050305030304" pitchFamily="18" charset="0"/>
              </a:rPr>
              <a:t>Vers </a:t>
            </a:r>
            <a:r>
              <a:rPr lang="nl-NL" dirty="0" err="1">
                <a:ln w="0"/>
                <a:solidFill>
                  <a:schemeClr val="tx1"/>
                </a:solidFill>
                <a:effectLst>
                  <a:outerShdw blurRad="38100" dist="19050" dir="2700000" algn="tl" rotWithShape="0">
                    <a:schemeClr val="dk1">
                      <a:alpha val="40000"/>
                    </a:schemeClr>
                  </a:outerShdw>
                </a:effectLst>
                <a:latin typeface="Book Antiqua" panose="02040602050305030304" pitchFamily="18" charset="0"/>
              </a:rPr>
              <a:t>commentaire</a:t>
            </a:r>
            <a:r>
              <a:rPr lang="nl-NL" dirty="0">
                <a:ln w="0"/>
                <a:solidFill>
                  <a:schemeClr val="tx1"/>
                </a:solidFill>
                <a:effectLst>
                  <a:outerShdw blurRad="38100" dist="19050" dir="2700000" algn="tl" rotWithShape="0">
                    <a:schemeClr val="dk1">
                      <a:alpha val="40000"/>
                    </a:schemeClr>
                  </a:outerShdw>
                </a:effectLst>
                <a:latin typeface="Book Antiqua" panose="02040602050305030304" pitchFamily="18" charset="0"/>
              </a:rPr>
              <a:t> de la 9ème </a:t>
            </a:r>
            <a:r>
              <a:rPr lang="nl-NL" dirty="0" err="1">
                <a:ln w="0"/>
                <a:solidFill>
                  <a:schemeClr val="tx1"/>
                </a:solidFill>
                <a:effectLst>
                  <a:outerShdw blurRad="38100" dist="19050" dir="2700000" algn="tl" rotWithShape="0">
                    <a:schemeClr val="dk1">
                      <a:alpha val="40000"/>
                    </a:schemeClr>
                  </a:outerShdw>
                </a:effectLst>
                <a:latin typeface="Book Antiqua" panose="02040602050305030304" pitchFamily="18" charset="0"/>
              </a:rPr>
              <a:t>heure</a:t>
            </a:r>
            <a:endParaRPr lang="fr-FR" dirty="0">
              <a:ln w="0"/>
              <a:solidFill>
                <a:schemeClr val="tx1"/>
              </a:solidFill>
              <a:effectLst>
                <a:outerShdw blurRad="38100" dist="19050" dir="2700000" algn="tl" rotWithShape="0">
                  <a:schemeClr val="dk1">
                    <a:alpha val="40000"/>
                  </a:schemeClr>
                </a:outerShdw>
              </a:effectLst>
              <a:latin typeface="Book Antiqua" panose="02040602050305030304" pitchFamily="18" charset="0"/>
            </a:endParaRPr>
          </a:p>
        </p:txBody>
      </p:sp>
    </p:spTree>
    <p:extLst>
      <p:ext uri="{BB962C8B-B14F-4D97-AF65-F5344CB8AC3E}">
        <p14:creationId xmlns:p14="http://schemas.microsoft.com/office/powerpoint/2010/main" val="4679822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20832" y="654315"/>
            <a:ext cx="3682285" cy="5452374"/>
          </a:xfrm>
        </p:spPr>
        <p:txBody>
          <a:bodyPr numCol="1" spcCol="72000" anchor="ctr">
            <a:noAutofit/>
          </a:bodyPr>
          <a:lstStyle/>
          <a:p>
            <a:pPr marL="0" indent="0" algn="ctr">
              <a:spcBef>
                <a:spcPts val="0"/>
              </a:spcBef>
              <a:buNone/>
            </a:pPr>
            <a:r>
              <a:rPr lang="fr-FR" sz="3600" b="1" dirty="0">
                <a:latin typeface="Book Antiqua" panose="02040602050305030304" pitchFamily="18" charset="0"/>
              </a:rPr>
              <a:t>Le Christ notre Sauveur</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est venu et a souffert</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latin typeface="Book Antiqua" panose="02040602050305030304" pitchFamily="18" charset="0"/>
              </a:rPr>
              <a:t>afin que par Sa Passion</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Il nous sauve.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547654"/>
            <a:ext cx="3666705" cy="5909310"/>
          </a:xfrm>
          <a:prstGeom prst="rect">
            <a:avLst/>
          </a:prstGeom>
        </p:spPr>
        <p:txBody>
          <a:bodyPr wrap="square" anchor="ctr" anchorCtr="0">
            <a:spAutoFit/>
          </a:bodyPr>
          <a:lstStyle/>
          <a:p>
            <a:pPr algn="ctr" rtl="1"/>
            <a:r>
              <a:rPr lang="ar-AE" sz="5400" b="1" dirty="0">
                <a:latin typeface="Book Antiqua" panose="02040602050305030304" pitchFamily="18" charset="0"/>
              </a:rPr>
              <a:t>المسيح مخلصنا</a:t>
            </a:r>
            <a:endParaRPr lang="fr-FR" sz="5400" b="1" dirty="0">
              <a:latin typeface="Book Antiqua" panose="02040602050305030304" pitchFamily="18" charset="0"/>
            </a:endParaRPr>
          </a:p>
          <a:p>
            <a:pPr algn="ctr" rtl="1"/>
            <a:endParaRPr lang="fr-FR" sz="54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جاء وتألم عنا</a:t>
            </a:r>
            <a:endParaRPr lang="fr-FR" sz="5400" b="1" dirty="0">
              <a:solidFill>
                <a:srgbClr val="C00000"/>
              </a:solidFill>
              <a:latin typeface="Book Antiqua" panose="02040602050305030304" pitchFamily="18" charset="0"/>
            </a:endParaRPr>
          </a:p>
          <a:p>
            <a:pPr algn="ctr" rtl="1"/>
            <a:r>
              <a:rPr lang="ar-AE" sz="5400" b="1" dirty="0">
                <a:latin typeface="Book Antiqua" panose="02040602050305030304" pitchFamily="18" charset="0"/>
              </a:rPr>
              <a:t> </a:t>
            </a:r>
            <a:endParaRPr lang="fr-FR" sz="5400" b="1" dirty="0">
              <a:latin typeface="Book Antiqua" panose="02040602050305030304" pitchFamily="18" charset="0"/>
            </a:endParaRPr>
          </a:p>
          <a:p>
            <a:pPr algn="ctr" rtl="1"/>
            <a:r>
              <a:rPr lang="ar-AE" sz="5400" b="1" dirty="0">
                <a:latin typeface="Book Antiqua" panose="02040602050305030304" pitchFamily="18" charset="0"/>
              </a:rPr>
              <a:t>لكى بآلامه</a:t>
            </a:r>
            <a:endParaRPr lang="fr-FR" sz="5400" b="1" dirty="0">
              <a:latin typeface="Book Antiqua" panose="02040602050305030304" pitchFamily="18" charset="0"/>
            </a:endParaRPr>
          </a:p>
          <a:p>
            <a:pPr algn="ctr" rtl="1"/>
            <a:endParaRPr lang="fr-FR" sz="54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 يخلصنا</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29431"/>
            <a:ext cx="4309998" cy="5632311"/>
          </a:xfrm>
          <a:prstGeom prst="rect">
            <a:avLst/>
          </a:prstGeom>
        </p:spPr>
        <p:txBody>
          <a:bodyPr wrap="square">
            <a:spAutoFit/>
          </a:bodyPr>
          <a:lstStyle/>
          <a:p>
            <a:pPr algn="ctr"/>
            <a:r>
              <a:rPr lang="fr-FR" sz="4000" b="1" dirty="0">
                <a:latin typeface="Avva_Marcos" panose="04020500000000000000" pitchFamily="82" charset="0"/>
              </a:rPr>
              <a:t>P</a:t>
            </a:r>
            <a:r>
              <a:rPr lang="fr-FR" sz="4000" b="1" dirty="0">
                <a:latin typeface="CS Avva Shenouda" panose="020B7200000000000000" pitchFamily="34" charset="0"/>
              </a:rPr>
              <a:t>i`,</a:t>
            </a:r>
            <a:r>
              <a:rPr lang="fr-FR" sz="4000" b="1" dirty="0" err="1">
                <a:latin typeface="CS Avva Shenouda" panose="020B7200000000000000" pitchFamily="34" charset="0"/>
              </a:rPr>
              <a:t>rictoc</a:t>
            </a:r>
            <a:r>
              <a:rPr lang="fr-FR" sz="4000" b="1" dirty="0">
                <a:latin typeface="CS Avva Shenouda" panose="020B7200000000000000" pitchFamily="34" charset="0"/>
              </a:rPr>
              <a:t> </a:t>
            </a:r>
            <a:r>
              <a:rPr lang="fr-FR" sz="4000" b="1" dirty="0" err="1">
                <a:latin typeface="CS Avva Shenouda" panose="020B7200000000000000" pitchFamily="34" charset="0"/>
              </a:rPr>
              <a:t>Pencwtyr</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err="1">
                <a:solidFill>
                  <a:srgbClr val="C00000"/>
                </a:solidFill>
                <a:latin typeface="CS Avva Shenouda" panose="020B7200000000000000" pitchFamily="34" charset="0"/>
              </a:rPr>
              <a:t>af`i</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afsep`mkah</a:t>
            </a:r>
            <a:r>
              <a:rPr lang="fr-FR" sz="4000" b="1" dirty="0">
                <a:solidFill>
                  <a:srgbClr val="C00000"/>
                </a:solidFill>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err="1">
                <a:latin typeface="CS Avva Shenouda" panose="020B7200000000000000" pitchFamily="34" charset="0"/>
              </a:rPr>
              <a:t>hina</a:t>
            </a:r>
            <a:r>
              <a:rPr lang="fr-FR" sz="4000" b="1" dirty="0">
                <a:latin typeface="CS Avva Shenouda" panose="020B7200000000000000" pitchFamily="34" charset="0"/>
              </a:rPr>
              <a:t> </a:t>
            </a:r>
            <a:r>
              <a:rPr lang="fr-FR" sz="4000" b="1" dirty="0" err="1">
                <a:latin typeface="CS Avva Shenouda" panose="020B7200000000000000" pitchFamily="34" charset="0"/>
              </a:rPr>
              <a:t>qen</a:t>
            </a:r>
            <a:r>
              <a:rPr lang="fr-FR" sz="4000" b="1" dirty="0">
                <a:latin typeface="CS Avva Shenouda" panose="020B7200000000000000" pitchFamily="34" charset="0"/>
              </a:rPr>
              <a:t> </a:t>
            </a:r>
            <a:r>
              <a:rPr lang="fr-FR" sz="4000" b="1" dirty="0" err="1">
                <a:latin typeface="CS Avva Shenouda" panose="020B7200000000000000" pitchFamily="34" charset="0"/>
              </a:rPr>
              <a:t>nef`mkauh</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a:solidFill>
                  <a:srgbClr val="C00000"/>
                </a:solidFill>
                <a:latin typeface="CS Avva Shenouda" panose="020B7200000000000000" pitchFamily="34" charset="0"/>
              </a:rPr>
              <a:t>`</a:t>
            </a:r>
            <a:r>
              <a:rPr lang="fr-FR" sz="4000" b="1" dirty="0" err="1">
                <a:solidFill>
                  <a:srgbClr val="C00000"/>
                </a:solidFill>
                <a:latin typeface="CS Avva Shenouda" panose="020B7200000000000000" pitchFamily="34" charset="0"/>
              </a:rPr>
              <a:t>ntefcw</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mmon</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348647603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20832" y="523689"/>
            <a:ext cx="3996931" cy="5742656"/>
          </a:xfrm>
        </p:spPr>
        <p:txBody>
          <a:bodyPr numCol="1" spcCol="72000" anchor="ctr">
            <a:noAutofit/>
          </a:bodyPr>
          <a:lstStyle/>
          <a:p>
            <a:pPr marL="0" indent="0" algn="ctr">
              <a:spcBef>
                <a:spcPts val="0"/>
              </a:spcBef>
              <a:buNone/>
            </a:pPr>
            <a:r>
              <a:rPr lang="fr-FR" sz="3600" b="1" dirty="0">
                <a:latin typeface="Book Antiqua" panose="02040602050305030304" pitchFamily="18" charset="0"/>
              </a:rPr>
              <a:t>Glorifions-Le</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et exaltons Son Nom</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latin typeface="Book Antiqua" panose="02040602050305030304" pitchFamily="18" charset="0"/>
              </a:rPr>
              <a:t> car Il a eu pitié de nous</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selon Sa grande miséricorde.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452697"/>
            <a:ext cx="3666705" cy="6186309"/>
          </a:xfrm>
          <a:prstGeom prst="rect">
            <a:avLst/>
          </a:prstGeom>
        </p:spPr>
        <p:txBody>
          <a:bodyPr wrap="square" anchor="ctr" anchorCtr="0">
            <a:spAutoFit/>
          </a:bodyPr>
          <a:lstStyle/>
          <a:p>
            <a:pPr algn="ctr" rtl="1"/>
            <a:r>
              <a:rPr lang="ar-AE" sz="5400" b="1" dirty="0">
                <a:latin typeface="Book Antiqua" panose="02040602050305030304" pitchFamily="18" charset="0"/>
              </a:rPr>
              <a:t>فلنمجده</a:t>
            </a:r>
            <a:endParaRPr lang="fr-FR" sz="5400" b="1" dirty="0">
              <a:latin typeface="Book Antiqua" panose="02040602050305030304" pitchFamily="18" charset="0"/>
            </a:endParaRPr>
          </a:p>
          <a:p>
            <a:pPr algn="ctr" rtl="1"/>
            <a:endParaRPr lang="ar-AE" sz="28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ونرفع </a:t>
            </a:r>
            <a:r>
              <a:rPr lang="ar-AE" sz="5400" b="1" dirty="0" err="1">
                <a:solidFill>
                  <a:srgbClr val="C00000"/>
                </a:solidFill>
                <a:latin typeface="Book Antiqua" panose="02040602050305030304" pitchFamily="18" charset="0"/>
              </a:rPr>
              <a:t>إسمه</a:t>
            </a:r>
            <a:endParaRPr lang="fr-FR" sz="5400" b="1" dirty="0">
              <a:solidFill>
                <a:srgbClr val="C00000"/>
              </a:solidFill>
              <a:latin typeface="Book Antiqua" panose="02040602050305030304" pitchFamily="18" charset="0"/>
            </a:endParaRPr>
          </a:p>
          <a:p>
            <a:pPr algn="ctr" rtl="1"/>
            <a:r>
              <a:rPr lang="ar-AE" sz="4400" b="1" dirty="0">
                <a:latin typeface="Book Antiqua" panose="02040602050305030304" pitchFamily="18" charset="0"/>
              </a:rPr>
              <a:t> </a:t>
            </a:r>
            <a:endParaRPr lang="ar-AE" sz="5400" b="1" dirty="0">
              <a:latin typeface="Book Antiqua" panose="02040602050305030304" pitchFamily="18" charset="0"/>
            </a:endParaRPr>
          </a:p>
          <a:p>
            <a:pPr algn="ctr" rtl="1"/>
            <a:r>
              <a:rPr lang="ar-AE" sz="5400" b="1" dirty="0">
                <a:latin typeface="Book Antiqua" panose="02040602050305030304" pitchFamily="18" charset="0"/>
              </a:rPr>
              <a:t>لأنه صنع معنا </a:t>
            </a:r>
          </a:p>
          <a:p>
            <a:pPr algn="ctr" rtl="1"/>
            <a:endParaRPr lang="fr-FR" sz="54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رحمةً كعظيم رحمته</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29431"/>
            <a:ext cx="4309998" cy="5632311"/>
          </a:xfrm>
          <a:prstGeom prst="rect">
            <a:avLst/>
          </a:prstGeom>
        </p:spPr>
        <p:txBody>
          <a:bodyPr wrap="square">
            <a:spAutoFit/>
          </a:bodyPr>
          <a:lstStyle/>
          <a:p>
            <a:pPr algn="ctr"/>
            <a:r>
              <a:rPr lang="fr-FR" sz="4000" b="1" dirty="0">
                <a:latin typeface="CS Avva Shenouda" panose="020B7200000000000000" pitchFamily="34" charset="0"/>
              </a:rPr>
              <a:t>Maren]`</a:t>
            </a:r>
            <a:r>
              <a:rPr lang="fr-FR" sz="4000" b="1" dirty="0" err="1">
                <a:latin typeface="CS Avva Shenouda" panose="020B7200000000000000" pitchFamily="34" charset="0"/>
              </a:rPr>
              <a:t>wou</a:t>
            </a:r>
            <a:r>
              <a:rPr lang="fr-FR" sz="4000" b="1" dirty="0">
                <a:latin typeface="CS Avva Shenouda" panose="020B7200000000000000" pitchFamily="34" charset="0"/>
              </a:rPr>
              <a:t> </a:t>
            </a:r>
            <a:r>
              <a:rPr lang="fr-FR" sz="4000" b="1" dirty="0" err="1">
                <a:latin typeface="CS Avva Shenouda" panose="020B7200000000000000" pitchFamily="34" charset="0"/>
              </a:rPr>
              <a:t>naf</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err="1">
                <a:solidFill>
                  <a:srgbClr val="C00000"/>
                </a:solidFill>
                <a:latin typeface="CS Avva Shenouda" panose="020B7200000000000000" pitchFamily="34" charset="0"/>
              </a:rPr>
              <a:t>ten</a:t>
            </a:r>
            <a:r>
              <a:rPr lang="fr-FR" sz="4000" b="1" dirty="0">
                <a:solidFill>
                  <a:srgbClr val="C00000"/>
                </a:solidFill>
                <a:latin typeface="CS Avva Shenouda" panose="020B7200000000000000" pitchFamily="34" charset="0"/>
              </a:rPr>
              <a:t>[ici `</a:t>
            </a:r>
            <a:r>
              <a:rPr lang="fr-FR" sz="4000" b="1" dirty="0" err="1">
                <a:solidFill>
                  <a:srgbClr val="C00000"/>
                </a:solidFill>
                <a:latin typeface="CS Avva Shenouda" panose="020B7200000000000000" pitchFamily="34" charset="0"/>
              </a:rPr>
              <a:t>mpefran</a:t>
            </a:r>
            <a:r>
              <a:rPr lang="fr-FR" sz="4000" b="1" dirty="0">
                <a:solidFill>
                  <a:srgbClr val="C00000"/>
                </a:solidFill>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a:latin typeface="CS Avva Shenouda" panose="020B7200000000000000" pitchFamily="34" charset="0"/>
              </a:rPr>
              <a:t>je </a:t>
            </a:r>
            <a:r>
              <a:rPr lang="fr-FR" sz="4000" b="1" dirty="0" err="1">
                <a:latin typeface="CS Avva Shenouda" panose="020B7200000000000000" pitchFamily="34" charset="0"/>
              </a:rPr>
              <a:t>aferounai</a:t>
            </a:r>
            <a:r>
              <a:rPr lang="fr-FR" sz="4000" b="1" dirty="0">
                <a:latin typeface="CS Avva Shenouda" panose="020B7200000000000000" pitchFamily="34" charset="0"/>
              </a:rPr>
              <a:t> </a:t>
            </a:r>
            <a:r>
              <a:rPr lang="fr-FR" sz="4000" b="1" dirty="0" err="1">
                <a:latin typeface="CS Avva Shenouda" panose="020B7200000000000000" pitchFamily="34" charset="0"/>
              </a:rPr>
              <a:t>neman</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a:solidFill>
                  <a:srgbClr val="C00000"/>
                </a:solidFill>
                <a:latin typeface="CS Avva Shenouda" panose="020B7200000000000000" pitchFamily="34" charset="0"/>
              </a:rPr>
              <a:t>kata </a:t>
            </a:r>
            <a:r>
              <a:rPr lang="fr-FR" sz="4000" b="1" dirty="0" err="1">
                <a:solidFill>
                  <a:srgbClr val="C00000"/>
                </a:solidFill>
                <a:latin typeface="CS Avva Shenouda" panose="020B7200000000000000" pitchFamily="34" charset="0"/>
              </a:rPr>
              <a:t>pefnis</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nnai</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318425831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23556"/>
        <p:cNvGrpSpPr/>
        <p:nvPr/>
      </p:nvGrpSpPr>
      <p:grpSpPr>
        <a:xfrm>
          <a:off x="0" y="0"/>
          <a:ext cx="0" cy="0"/>
          <a:chOff x="0" y="0"/>
          <a:chExt cx="0" cy="0"/>
        </a:xfrm>
      </p:grpSpPr>
      <p:sp>
        <p:nvSpPr>
          <p:cNvPr id="23558" name="Shape 23558">
            <a:hlinkClick r:id="rId3"/>
          </p:cNvPr>
          <p:cNvSpPr txBox="1"/>
          <p:nvPr/>
        </p:nvSpPr>
        <p:spPr>
          <a:xfrm>
            <a:off x="7454847" y="1855365"/>
            <a:ext cx="4127553" cy="4432910"/>
          </a:xfrm>
          <a:prstGeom prst="rect">
            <a:avLst/>
          </a:prstGeom>
          <a:noFill/>
          <a:ln>
            <a:noFill/>
          </a:ln>
        </p:spPr>
        <p:txBody>
          <a:bodyPr wrap="square" lIns="91425" tIns="91425" rIns="91425" bIns="91425" anchor="t" anchorCtr="0">
            <a:noAutofit/>
          </a:bodyPr>
          <a:lstStyle/>
          <a:p>
            <a:pPr marL="571500" lvl="0" indent="-571500" algn="r" rtl="1">
              <a:spcBef>
                <a:spcPts val="600"/>
              </a:spcBef>
              <a:spcAft>
                <a:spcPts val="600"/>
              </a:spcAft>
              <a:buFont typeface="Wingdings" panose="05000000000000000000" pitchFamily="2" charset="2"/>
              <a:buChar char="v"/>
            </a:pPr>
            <a:r>
              <a:rPr lang="ar-SA" sz="2800" b="1" dirty="0">
                <a:hlinkClick r:id="rId4" action="ppaction://hlinksldjump"/>
              </a:rPr>
              <a:t>النبوات</a:t>
            </a:r>
            <a:endParaRPr lang="fr-FR" sz="2800" b="1" dirty="0"/>
          </a:p>
          <a:p>
            <a:pPr marL="571500" lvl="0" indent="-571500" algn="r" rtl="1">
              <a:spcBef>
                <a:spcPts val="600"/>
              </a:spcBef>
              <a:spcAft>
                <a:spcPts val="600"/>
              </a:spcAft>
              <a:buFont typeface="Wingdings" panose="05000000000000000000" pitchFamily="2" charset="2"/>
              <a:buChar char="v"/>
            </a:pPr>
            <a:r>
              <a:rPr lang="ar-SA" sz="2800" b="1" dirty="0" err="1">
                <a:hlinkClick r:id="rId5" action="ppaction://hlinksldjump"/>
              </a:rPr>
              <a:t>تسبحة</a:t>
            </a:r>
            <a:r>
              <a:rPr lang="ar-SA" sz="2800" b="1" dirty="0">
                <a:hlinkClick r:id="rId5" action="ppaction://hlinksldjump"/>
              </a:rPr>
              <a:t> </a:t>
            </a:r>
            <a:r>
              <a:rPr lang="ar-SA" sz="2800" b="1" dirty="0" err="1">
                <a:hlinkClick r:id="rId5" action="ppaction://hlinksldjump"/>
              </a:rPr>
              <a:t>البصخة</a:t>
            </a:r>
            <a:endParaRPr lang="fr-FR" sz="2800" b="1" dirty="0"/>
          </a:p>
          <a:p>
            <a:pPr marL="571500" lvl="0" indent="-571500" algn="r" rtl="1">
              <a:spcBef>
                <a:spcPts val="600"/>
              </a:spcBef>
              <a:spcAft>
                <a:spcPts val="600"/>
              </a:spcAft>
              <a:buFont typeface="Wingdings" panose="05000000000000000000" pitchFamily="2" charset="2"/>
              <a:buChar char="v"/>
            </a:pPr>
            <a:r>
              <a:rPr lang="ar-AE" sz="2800" b="1" dirty="0">
                <a:hlinkClick r:id="rId6" action="ppaction://hlinksldjump"/>
              </a:rPr>
              <a:t>مزمور</a:t>
            </a:r>
            <a:endParaRPr lang="fr-FR" sz="2800" b="1" dirty="0"/>
          </a:p>
          <a:p>
            <a:pPr marL="571500" lvl="0" indent="-571500" algn="r" rtl="1">
              <a:spcBef>
                <a:spcPts val="600"/>
              </a:spcBef>
              <a:spcAft>
                <a:spcPts val="600"/>
              </a:spcAft>
              <a:buFont typeface="Wingdings" panose="05000000000000000000" pitchFamily="2" charset="2"/>
              <a:buChar char="v"/>
            </a:pPr>
            <a:r>
              <a:rPr lang="ar-SA" sz="2800" b="1" dirty="0">
                <a:hlinkClick r:id="rId7" action="ppaction://hlinksldjump"/>
              </a:rPr>
              <a:t>الإنجيل</a:t>
            </a:r>
            <a:endParaRPr lang="fr-FR" sz="2800" b="1" dirty="0"/>
          </a:p>
          <a:p>
            <a:pPr marL="571500" lvl="0" indent="-571500" algn="r" rtl="1">
              <a:spcBef>
                <a:spcPts val="600"/>
              </a:spcBef>
              <a:spcAft>
                <a:spcPts val="600"/>
              </a:spcAft>
              <a:buFont typeface="Wingdings" panose="05000000000000000000" pitchFamily="2" charset="2"/>
              <a:buChar char="v"/>
            </a:pPr>
            <a:r>
              <a:rPr lang="ar-EG" sz="2800" b="1" dirty="0">
                <a:hlinkClick r:id="rId8" action="ppaction://hlinksldjump"/>
              </a:rPr>
              <a:t>الطرح</a:t>
            </a:r>
            <a:endParaRPr lang="fr-FR" sz="2800" b="1" dirty="0"/>
          </a:p>
          <a:p>
            <a:pPr marL="571500" lvl="0" indent="-571500" algn="r" rtl="1">
              <a:spcBef>
                <a:spcPts val="600"/>
              </a:spcBef>
              <a:spcAft>
                <a:spcPts val="600"/>
              </a:spcAft>
              <a:buFont typeface="Wingdings" panose="05000000000000000000" pitchFamily="2" charset="2"/>
              <a:buChar char="v"/>
            </a:pPr>
            <a:endParaRPr lang="fr-FR" sz="2800" b="1" i="0" u="none" strike="noStrike" cap="none" dirty="0">
              <a:solidFill>
                <a:schemeClr val="dk1"/>
              </a:solidFill>
              <a:latin typeface="Times New Roman"/>
              <a:ea typeface="Times New Roman"/>
              <a:cs typeface="Times New Roman"/>
              <a:sym typeface="Times New Roman"/>
            </a:endParaRPr>
          </a:p>
        </p:txBody>
      </p:sp>
      <p:sp>
        <p:nvSpPr>
          <p:cNvPr id="5" name="Titre 1">
            <a:extLst>
              <a:ext uri="{FF2B5EF4-FFF2-40B4-BE49-F238E27FC236}">
                <a16:creationId xmlns:a16="http://schemas.microsoft.com/office/drawing/2014/main" id="{CD302962-86EF-4B12-8F8B-3725683AA487}"/>
              </a:ext>
            </a:extLst>
          </p:cNvPr>
          <p:cNvSpPr>
            <a:spLocks noGrp="1"/>
          </p:cNvSpPr>
          <p:nvPr>
            <p:ph type="title"/>
          </p:nvPr>
        </p:nvSpPr>
        <p:spPr>
          <a:xfrm>
            <a:off x="551383" y="591204"/>
            <a:ext cx="10945217" cy="893580"/>
          </a:xfrm>
        </p:spPr>
        <p:txBody>
          <a:bodyPr>
            <a:noAutofit/>
          </a:bodyPr>
          <a:lstStyle/>
          <a:p>
            <a:r>
              <a:rPr lang="fr-FR" sz="2400" b="1" dirty="0">
                <a:solidFill>
                  <a:srgbClr val="C00000"/>
                </a:solidFill>
                <a:latin typeface="Castellar" panose="020A0402060406010301" pitchFamily="18" charset="0"/>
              </a:rPr>
              <a:t>9</a:t>
            </a:r>
            <a:r>
              <a:rPr lang="fr-FR" sz="2400" b="1" baseline="30000" dirty="0">
                <a:solidFill>
                  <a:srgbClr val="C00000"/>
                </a:solidFill>
                <a:latin typeface="Castellar" panose="020A0402060406010301" pitchFamily="18" charset="0"/>
              </a:rPr>
              <a:t>ème</a:t>
            </a:r>
            <a:r>
              <a:rPr lang="fr-FR" sz="2400" b="1" dirty="0">
                <a:solidFill>
                  <a:srgbClr val="C00000"/>
                </a:solidFill>
                <a:latin typeface="Castellar" panose="020A0402060406010301" pitchFamily="18" charset="0"/>
              </a:rPr>
              <a:t> Heure de la</a:t>
            </a:r>
            <a:br>
              <a:rPr lang="en-US" sz="2400" b="1" dirty="0">
                <a:solidFill>
                  <a:srgbClr val="C00000"/>
                </a:solidFill>
                <a:latin typeface="Castellar" panose="020A0402060406010301" pitchFamily="18" charset="0"/>
              </a:rPr>
            </a:br>
            <a:r>
              <a:rPr lang="fr-FR" sz="2400" b="1" dirty="0">
                <a:solidFill>
                  <a:srgbClr val="C00000"/>
                </a:solidFill>
                <a:latin typeface="Castellar" panose="020A0402060406010301" pitchFamily="18" charset="0"/>
              </a:rPr>
              <a:t>veille du mardi Saint</a:t>
            </a:r>
          </a:p>
        </p:txBody>
      </p:sp>
      <p:sp>
        <p:nvSpPr>
          <p:cNvPr id="3" name="Espace réservé du contenu 2">
            <a:extLst>
              <a:ext uri="{FF2B5EF4-FFF2-40B4-BE49-F238E27FC236}">
                <a16:creationId xmlns:a16="http://schemas.microsoft.com/office/drawing/2014/main" id="{2011C3F8-B64A-494A-8B05-6E146DDB32DE}"/>
              </a:ext>
            </a:extLst>
          </p:cNvPr>
          <p:cNvSpPr>
            <a:spLocks noGrp="1"/>
          </p:cNvSpPr>
          <p:nvPr>
            <p:ph idx="1"/>
          </p:nvPr>
        </p:nvSpPr>
        <p:spPr>
          <a:xfrm>
            <a:off x="609600" y="1855365"/>
            <a:ext cx="5270376" cy="4525963"/>
          </a:xfrm>
        </p:spPr>
        <p:txBody>
          <a:bodyPr>
            <a:normAutofit/>
          </a:bodyPr>
          <a:lstStyle/>
          <a:p>
            <a:pPr>
              <a:buFont typeface="Wingdings" panose="05000000000000000000" pitchFamily="2" charset="2"/>
              <a:buChar char="v"/>
            </a:pPr>
            <a:r>
              <a:rPr lang="fr-FR" sz="2800" dirty="0"/>
              <a:t> </a:t>
            </a:r>
            <a:r>
              <a:rPr lang="fr-FR" sz="2800" b="1" dirty="0">
                <a:hlinkClick r:id="rId4" action="ppaction://hlinksldjump"/>
              </a:rPr>
              <a:t>Prophétie</a:t>
            </a:r>
            <a:endParaRPr lang="fr-FR" sz="2800" b="1" dirty="0"/>
          </a:p>
          <a:p>
            <a:pPr>
              <a:buFont typeface="Wingdings" panose="05000000000000000000" pitchFamily="2" charset="2"/>
              <a:buChar char="v"/>
            </a:pPr>
            <a:r>
              <a:rPr lang="fr-FR" sz="2800" b="1" dirty="0">
                <a:latin typeface="CS Avva Shenouda" panose="020B7200000000000000" pitchFamily="34" charset="0"/>
              </a:rPr>
              <a:t> </a:t>
            </a:r>
            <a:r>
              <a:rPr lang="fr-FR" sz="2800" b="1" dirty="0">
                <a:latin typeface="CS Avva Shenouda" panose="020B7200000000000000" pitchFamily="34" charset="0"/>
                <a:hlinkClick r:id="rId5" action="ppaction://hlinksldjump"/>
              </a:rPr>
              <a:t>:</a:t>
            </a:r>
            <a:r>
              <a:rPr lang="fr-FR" sz="2800" b="1" dirty="0" err="1">
                <a:latin typeface="CS Avva Shenouda" panose="020B7200000000000000" pitchFamily="34" charset="0"/>
                <a:hlinkClick r:id="rId5" action="ppaction://hlinksldjump"/>
              </a:rPr>
              <a:t>wk</a:t>
            </a:r>
            <a:r>
              <a:rPr lang="fr-FR" sz="2800" b="1" dirty="0">
                <a:latin typeface="CS Avva Shenouda" panose="020B7200000000000000" pitchFamily="34" charset="0"/>
                <a:hlinkClick r:id="rId5" action="ppaction://hlinksldjump"/>
              </a:rPr>
              <a:t> te ]</a:t>
            </a:r>
            <a:r>
              <a:rPr lang="fr-FR" sz="2800" b="1" dirty="0" err="1">
                <a:latin typeface="CS Avva Shenouda" panose="020B7200000000000000" pitchFamily="34" charset="0"/>
                <a:hlinkClick r:id="rId5" action="ppaction://hlinksldjump"/>
              </a:rPr>
              <a:t>jom</a:t>
            </a:r>
            <a:endParaRPr lang="fr-FR" sz="2800" b="1" dirty="0">
              <a:latin typeface="CS Avva Shenouda" panose="020B7200000000000000" pitchFamily="34" charset="0"/>
            </a:endParaRPr>
          </a:p>
          <a:p>
            <a:pPr>
              <a:buFont typeface="Wingdings" panose="05000000000000000000" pitchFamily="2" charset="2"/>
              <a:buChar char="v"/>
            </a:pPr>
            <a:r>
              <a:rPr lang="fr-FR" sz="2800" b="1" dirty="0"/>
              <a:t> </a:t>
            </a:r>
            <a:r>
              <a:rPr lang="fr-FR" sz="2800" b="1" dirty="0">
                <a:hlinkClick r:id="rId6" action="ppaction://hlinksldjump"/>
              </a:rPr>
              <a:t>Psaume</a:t>
            </a:r>
            <a:endParaRPr lang="fr-FR" sz="2800" b="1" dirty="0"/>
          </a:p>
          <a:p>
            <a:pPr>
              <a:buFont typeface="Wingdings" panose="05000000000000000000" pitchFamily="2" charset="2"/>
              <a:buChar char="v"/>
            </a:pPr>
            <a:r>
              <a:rPr lang="fr-FR" sz="2800" b="1" dirty="0"/>
              <a:t> </a:t>
            </a:r>
            <a:r>
              <a:rPr lang="fr-FR" sz="2800" b="1" dirty="0">
                <a:hlinkClick r:id="rId7" action="ppaction://hlinksldjump"/>
              </a:rPr>
              <a:t>Evangile</a:t>
            </a:r>
            <a:endParaRPr lang="fr-FR" sz="2800" b="1" dirty="0"/>
          </a:p>
          <a:p>
            <a:pPr>
              <a:buFont typeface="Wingdings" panose="05000000000000000000" pitchFamily="2" charset="2"/>
              <a:buChar char="v"/>
            </a:pPr>
            <a:r>
              <a:rPr lang="fr-FR" sz="2800" b="1" dirty="0"/>
              <a:t> </a:t>
            </a:r>
            <a:r>
              <a:rPr lang="fr-FR" sz="2800" b="1" dirty="0">
                <a:hlinkClick r:id="rId8" action="ppaction://hlinksldjump"/>
              </a:rPr>
              <a:t>Commentaire</a:t>
            </a:r>
            <a:endParaRPr lang="fr-FR" sz="2800" b="1" dirty="0"/>
          </a:p>
          <a:p>
            <a:pPr>
              <a:buFont typeface="Wingdings" panose="05000000000000000000" pitchFamily="2" charset="2"/>
              <a:buChar char="v"/>
            </a:pPr>
            <a:endParaRPr lang="fr-FR" sz="2800" b="1" dirty="0"/>
          </a:p>
        </p:txBody>
      </p:sp>
    </p:spTree>
    <p:extLst>
      <p:ext uri="{BB962C8B-B14F-4D97-AF65-F5344CB8AC3E}">
        <p14:creationId xmlns:p14="http://schemas.microsoft.com/office/powerpoint/2010/main" val="260293072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8" y="2492896"/>
            <a:ext cx="5616623" cy="3888432"/>
          </a:xfrm>
        </p:spPr>
        <p:txBody>
          <a:bodyPr>
            <a:normAutofit/>
          </a:bodyPr>
          <a:lstStyle/>
          <a:p>
            <a:pPr marL="0" indent="0" algn="ctr">
              <a:buNone/>
            </a:pPr>
            <a:r>
              <a:rPr lang="fr-FR" sz="2800" b="1" i="1" dirty="0">
                <a:solidFill>
                  <a:srgbClr val="C00000"/>
                </a:solidFill>
              </a:rPr>
              <a:t>Osée 10 : 12 à 11 : 2</a:t>
            </a:r>
            <a:endParaRPr lang="fr-FR" sz="2800" b="1" dirty="0"/>
          </a:p>
          <a:p>
            <a:pPr marL="0" indent="0" algn="just">
              <a:buNone/>
            </a:pPr>
            <a:endParaRPr lang="ar-EG" sz="2800" b="1" dirty="0"/>
          </a:p>
          <a:p>
            <a:pPr marL="0" indent="0" algn="just">
              <a:buNone/>
            </a:pPr>
            <a:r>
              <a:rPr lang="fr-FR" sz="2800" b="1" dirty="0"/>
              <a:t>Faites-vous des semailles selon la justice, moissonnez à proportion de l'amour; défrichez-vous des terres en friche: il est temps de rechercher le Seigneur, </a:t>
            </a:r>
          </a:p>
        </p:txBody>
      </p:sp>
      <p:sp>
        <p:nvSpPr>
          <p:cNvPr id="6" name="ZoneTexte 5"/>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Neuvième Heure de la veille du mardi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2492896"/>
            <a:ext cx="5457799" cy="3888432"/>
          </a:xfrm>
          <a:prstGeom prst="rect">
            <a:avLst/>
          </a:prstGeom>
        </p:spPr>
        <p:txBody>
          <a:bodyPr wrap="square">
            <a:normAutofit/>
          </a:bodyPr>
          <a:lstStyle/>
          <a:p>
            <a:pPr marL="0" marR="0" lvl="0" indent="0" algn="ctr" defTabSz="914400" rtl="1" eaLnBrk="1" fontAlgn="base" latinLnBrk="0" hangingPunct="1">
              <a:lnSpc>
                <a:spcPct val="100000"/>
              </a:lnSpc>
              <a:spcBef>
                <a:spcPct val="20000"/>
              </a:spcBef>
              <a:spcAft>
                <a:spcPct val="0"/>
              </a:spcAft>
              <a:buClrTx/>
              <a:buSzTx/>
              <a:buFontTx/>
              <a:buNone/>
              <a:tabLst/>
              <a:defRPr/>
            </a:pPr>
            <a:r>
              <a:rPr kumimoji="0" lang="ar-EG" alt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هوشع ١٠ : ١٢ إلى </a:t>
            </a:r>
            <a:r>
              <a:rPr kumimoji="0" lang="ar-EG" altLang="fr-FR" sz="3600" b="1" i="1"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١١ </a:t>
            </a:r>
            <a:r>
              <a:rPr kumimoji="0" lang="ar-EG" alt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٢</a:t>
            </a:r>
            <a:endParaRPr kumimoji="0" lang="ar-SA" altLang="fr-FR" sz="3600" b="0" i="1"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endParaRPr>
          </a:p>
          <a:p>
            <a:pPr marL="0" marR="0" lvl="0" indent="0" algn="justLow" defTabSz="914400" rtl="1" eaLnBrk="1" fontAlgn="base" latinLnBrk="0" hangingPunct="1">
              <a:lnSpc>
                <a:spcPct val="100000"/>
              </a:lnSpc>
              <a:spcBef>
                <a:spcPct val="20000"/>
              </a:spcBef>
              <a:spcAft>
                <a:spcPct val="0"/>
              </a:spcAft>
              <a:buClrTx/>
              <a:buSzTx/>
              <a:buFontTx/>
              <a:buNone/>
              <a:tabLst/>
              <a:defRPr/>
            </a:pPr>
            <a:endParaRPr kumimoji="0" lang="fr-FR"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justLow" defTabSz="914400" rtl="1" eaLnBrk="1" fontAlgn="base" latinLnBrk="0" hangingPunct="1">
              <a:lnSpc>
                <a:spcPct val="100000"/>
              </a:lnSpc>
              <a:spcBef>
                <a:spcPct val="20000"/>
              </a:spcBef>
              <a:spcAft>
                <a:spcPct val="0"/>
              </a:spcAft>
              <a:buClrTx/>
              <a:buSzTx/>
              <a:buFontTx/>
              <a:buNone/>
              <a:tabLst/>
              <a:defRPr/>
            </a:pPr>
            <a:r>
              <a:rPr kumimoji="0" lang="ar-SA" altLang="fr-FR"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إزرعوا</a:t>
            </a:r>
            <a:r>
              <a:rPr kumimoji="0" lang="ar-SA"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لأنفسكم براً</a:t>
            </a:r>
            <a:r>
              <a:rPr kumimoji="0" lang="ar-EG" altLang="fr-FR"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ar-SA"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ar-SA" altLang="fr-FR"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إجنوا</a:t>
            </a:r>
            <a:r>
              <a:rPr kumimoji="0" lang="ar-SA"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ثمرة </a:t>
            </a:r>
            <a:r>
              <a:rPr kumimoji="0" lang="ar-SA" altLang="fr-FR"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الحياة.</a:t>
            </a:r>
            <a:r>
              <a:rPr kumimoji="0" lang="ar-SA"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ar-EG" altLang="fr-FR"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إ</a:t>
            </a:r>
            <a:r>
              <a:rPr kumimoji="0" lang="ar-SA" altLang="fr-FR"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ستنيروا</a:t>
            </a:r>
            <a:r>
              <a:rPr kumimoji="0" lang="ar-SA"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بنور المعرفة</a:t>
            </a:r>
            <a:r>
              <a:rPr kumimoji="0" lang="ar-EG" altLang="fr-FR"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ar-EG"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طلبوا الرب </a:t>
            </a:r>
            <a:endParaRPr kumimoji="0" lang="ar-SA" altLang="fr-FR"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7" name="Espace réservé du contenu 2"/>
          <p:cNvSpPr txBox="1">
            <a:spLocks/>
          </p:cNvSpPr>
          <p:nvPr/>
        </p:nvSpPr>
        <p:spPr>
          <a:xfrm>
            <a:off x="407368" y="548680"/>
            <a:ext cx="11362455" cy="1835140"/>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Ebolqen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Wci`e</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piprovytyc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erepef`cmou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=e=;=u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swpi</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neman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amyn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efjw</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mmoc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a:ln>
                  <a:noFill/>
                </a:ln>
                <a:solidFill>
                  <a:prstClr val="black"/>
                </a:solidFill>
                <a:effectLst/>
                <a:uLnTx/>
                <a:uFillTx/>
                <a:latin typeface="Athanasius"/>
                <a:ea typeface="+mn-ea"/>
                <a:cs typeface="+mn-cs"/>
              </a:rPr>
              <a:t>Ci;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nwten</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ènoumeqmhi</a:t>
            </a:r>
            <a:r>
              <a:rPr kumimoji="0" lang="fr-FR" sz="2800" b="1" i="0" u="none" strike="noStrike" kern="1200" cap="none" spc="0" normalizeH="0" baseline="0" noProof="0" dirty="0">
                <a:ln>
                  <a:noFill/>
                </a:ln>
                <a:solidFill>
                  <a:prstClr val="black"/>
                </a:solidFill>
                <a:effectLst/>
                <a:uLnTx/>
                <a:uFillTx/>
                <a:latin typeface="Athanasius"/>
                <a:ea typeface="+mn-ea"/>
                <a:cs typeface="+mn-cs"/>
              </a:rPr>
              <a:t> &gt;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swl</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ènououta</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ènte</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èpwn</a:t>
            </a:r>
            <a:r>
              <a:rPr kumimoji="0" lang="fr-FR" sz="2800" b="1" i="0" u="none" strike="noStrike" kern="1200" cap="none" spc="0" normalizeH="0" baseline="0" noProof="0" dirty="0">
                <a:ln>
                  <a:noFill/>
                </a:ln>
                <a:solidFill>
                  <a:prstClr val="black"/>
                </a:solidFill>
                <a:effectLst/>
                <a:uLnTx/>
                <a:uFillTx/>
                <a:latin typeface="Athanasius"/>
                <a:ea typeface="+mn-ea"/>
                <a:cs typeface="+mn-cs"/>
              </a:rPr>
              <a:t>' &gt;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èariouwini</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nwten</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ènouwini</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ènte</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èp`èemi</a:t>
            </a:r>
            <a:r>
              <a:rPr kumimoji="0" lang="fr-FR" sz="2800" b="1" i="0" u="none" strike="noStrike" kern="1200" cap="none" spc="0" normalizeH="0" baseline="0" noProof="0" dirty="0">
                <a:ln>
                  <a:noFill/>
                </a:ln>
                <a:solidFill>
                  <a:prstClr val="black"/>
                </a:solidFill>
                <a:effectLst/>
                <a:uLnTx/>
                <a:uFillTx/>
                <a:latin typeface="Athanasius"/>
                <a:ea typeface="+mn-ea"/>
                <a:cs typeface="+mn-cs"/>
              </a:rPr>
              <a:t>.</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Ou`wou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`n}`triac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e;ouab</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pennou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sa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nem sa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nte</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ni`eneh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tyrou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amyn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2800" b="1" i="0" u="none" strike="noStrike" kern="1200" cap="none" spc="0" normalizeH="0" baseline="0" noProof="0" dirty="0">
              <a:ln>
                <a:noFill/>
              </a:ln>
              <a:solidFill>
                <a:prstClr val="black"/>
              </a:solidFill>
              <a:effectLst/>
              <a:uLnTx/>
              <a:uFillTx/>
              <a:latin typeface="Athanasius"/>
              <a:ea typeface="+mn-ea"/>
              <a:cs typeface="+mn-cs"/>
            </a:endParaRPr>
          </a:p>
        </p:txBody>
      </p:sp>
      <p:sp>
        <p:nvSpPr>
          <p:cNvPr id="8"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544272" y="53414"/>
            <a:ext cx="345638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التاسعة من ليلة الثلاثاء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61597388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8" y="582934"/>
            <a:ext cx="5616624" cy="5798394"/>
          </a:xfrm>
        </p:spPr>
        <p:txBody>
          <a:bodyPr>
            <a:noAutofit/>
          </a:bodyPr>
          <a:lstStyle/>
          <a:p>
            <a:pPr marL="0" indent="0" algn="just">
              <a:buNone/>
            </a:pPr>
            <a:r>
              <a:rPr lang="fr-FR" sz="2800" b="1" dirty="0"/>
              <a:t>jusqu'à ce qu'il vienne faire pleuvoir sur vous la justice. Vous avez labouré la méchanceté, vous avez moissonné l'injustice, vous avez mangé le fruit du mensonge. Parce que tu t'es confié dans tes chars, dans la multitude de tes guerriers, un grondement s'élèvera parmi ton peuple et toutes tes forteresses seront dévastées, comme </a:t>
            </a:r>
            <a:r>
              <a:rPr lang="fr-FR" sz="2800" b="1" dirty="0" err="1"/>
              <a:t>Shalmân</a:t>
            </a:r>
            <a:r>
              <a:rPr lang="fr-FR" sz="2800" b="1" dirty="0"/>
              <a:t> dévasta </a:t>
            </a:r>
            <a:r>
              <a:rPr lang="fr-FR" sz="2800" b="1" dirty="0" err="1"/>
              <a:t>Bet</a:t>
            </a:r>
            <a:r>
              <a:rPr lang="fr-FR" sz="2800" b="1" dirty="0"/>
              <a:t>-</a:t>
            </a:r>
            <a:r>
              <a:rPr lang="fr-FR" sz="2800" b="1" dirty="0" err="1"/>
              <a:t>Arbel</a:t>
            </a:r>
            <a:r>
              <a:rPr lang="fr-FR" sz="2800" b="1" dirty="0"/>
              <a:t>, au jour du combat, quand la mère était écrasée sur ses enfants.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حتى يأتيكم ثمرة البر. لماذا سكتم على النفاق الذى فيكم</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وح</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فظ</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تم ظلمكم</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أكلتم ثمرة الكذب</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لأنك توكلت على مركباتك وكثرة قوتك</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ف</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يقوم هلاك فى شعبك</a:t>
            </a:r>
            <a:r>
              <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وتخرب جميع حصونك (المسيجة) كخراب بيت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يوربعام</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من أراخنة سليمان يوم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الحرب.</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إذ حطمت الأمهات على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البنين.</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هكذا أصنع بكم يا بيت إسرائيل </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6"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72264" y="53414"/>
            <a:ext cx="352839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التاسعة من ليلة الثلاثاء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7" name="ZoneTexte 6"/>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Neuvième Heure de la veille du mardi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26818215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8" y="476672"/>
            <a:ext cx="5616624" cy="5703238"/>
          </a:xfrm>
        </p:spPr>
        <p:txBody>
          <a:bodyPr>
            <a:noAutofit/>
          </a:bodyPr>
          <a:lstStyle/>
          <a:p>
            <a:pPr marL="0" indent="0" algn="just">
              <a:buNone/>
            </a:pPr>
            <a:r>
              <a:rPr lang="fr-FR" sz="2800" b="1" dirty="0"/>
              <a:t>Voilà ce que vous a fait Béthel, pour votre méchanceté sans nom; à l'aurore, oui, c'en sera fait du roi d'Israël ! Quand Israël était jeune, je l'ai aimé, et d'Egypte j'ai appelé mon fils. Mais plus je les appelais, plus ils s'écartaient de moi; aux </a:t>
            </a:r>
            <a:r>
              <a:rPr lang="fr-FR" sz="2800" b="1" dirty="0" err="1"/>
              <a:t>Baals</a:t>
            </a:r>
            <a:r>
              <a:rPr lang="fr-FR" sz="2800" b="1" dirty="0"/>
              <a:t> ils sacrifiaient, aux idoles ils brûlaient de l'encens.</a:t>
            </a:r>
          </a:p>
          <a:p>
            <a:pPr marL="0" indent="0" algn="just">
              <a:buNone/>
            </a:pPr>
            <a:endParaRPr lang="fr-FR" sz="2800" b="1" dirty="0"/>
          </a:p>
          <a:p>
            <a:pPr marL="0" indent="0" algn="just">
              <a:buNone/>
            </a:pPr>
            <a:r>
              <a:rPr lang="fr-FR" sz="2800" b="1" dirty="0"/>
              <a:t> </a:t>
            </a:r>
            <a:r>
              <a:rPr lang="fr-FR" sz="2800" b="1" i="1" dirty="0">
                <a:solidFill>
                  <a:srgbClr val="C00000"/>
                </a:solidFill>
              </a:rPr>
              <a:t>Gloire à la sainte Trinité notre Dieu.</a:t>
            </a:r>
          </a:p>
        </p:txBody>
      </p:sp>
      <p:sp>
        <p:nvSpPr>
          <p:cNvPr id="4" name="Rectangle 3">
            <a:extLst>
              <a:ext uri="{FF2B5EF4-FFF2-40B4-BE49-F238E27FC236}">
                <a16:creationId xmlns:a16="http://schemas.microsoft.com/office/drawing/2014/main" id="{91243CA8-04CE-43A8-A980-AAAC9EEED9CA}"/>
              </a:ext>
            </a:extLst>
          </p:cNvPr>
          <p:cNvSpPr/>
          <p:nvPr/>
        </p:nvSpPr>
        <p:spPr>
          <a:xfrm>
            <a:off x="6168008" y="582935"/>
            <a:ext cx="5472608" cy="5703237"/>
          </a:xfrm>
          <a:prstGeom prst="rect">
            <a:avLst/>
          </a:prstGeom>
        </p:spPr>
        <p:txBody>
          <a:bodyPr wrap="square">
            <a:no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أمامكم من قدام وجهي. لأن ظلمكم وشروركم طرحت ملك إسرائيل خارجاً. لأن إسرائيل صغير وأنا أحببته ودعوت أبنه وأبنى من مصر. فكما دعوتهم. هكذا ذهبوا عن وجهى. فذبحوا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للبعليم</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وبخروا للمنحوتات</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EG"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مجد</a:t>
            </a:r>
            <a:r>
              <a:rPr kumimoji="0" lang="ar-SA"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ا</a:t>
            </a:r>
            <a:r>
              <a:rPr kumimoji="0" lang="ar-EG"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a:t>
            </a:r>
            <a:r>
              <a:rPr kumimoji="0" lang="ar-SA"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 للثالوث الأقدس إلهنا آمين</a:t>
            </a: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6"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00256" y="53414"/>
            <a:ext cx="3600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التاسعة من ليلة الثلاثاء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7" name="ZoneTexte 6"/>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Neuvième Heure de la veille du mardi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29640816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sz="4000" b="1" dirty="0">
                <a:latin typeface="Book Antiqua" panose="02040602050305030304" pitchFamily="18" charset="0"/>
              </a:rPr>
              <a:t>Aie pitié de nous Seigneur, alléluia. Au nom du Père, du Fils et du Saint-Esprit, un seul Dieu,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813640"/>
            <a:ext cx="3574559" cy="5232202"/>
          </a:xfrm>
          <a:prstGeom prst="rect">
            <a:avLst/>
          </a:prstGeom>
        </p:spPr>
        <p:txBody>
          <a:bodyPr wrap="square" anchor="ctr" anchorCtr="0">
            <a:spAutoFit/>
          </a:bodyPr>
          <a:lstStyle/>
          <a:p>
            <a:pPr algn="just" rtl="1">
              <a:spcAft>
                <a:spcPts val="1200"/>
              </a:spcAft>
            </a:pPr>
            <a:r>
              <a:rPr lang="ar-AE" sz="5400" b="1" dirty="0">
                <a:latin typeface="Book Antiqua" panose="02040602050305030304" pitchFamily="18" charset="0"/>
              </a:rPr>
              <a:t>يا رب ارحمنا. </a:t>
            </a:r>
            <a:r>
              <a:rPr lang="ar-AE" sz="5400" b="1" dirty="0" err="1">
                <a:latin typeface="Book Antiqua" panose="02040602050305030304" pitchFamily="18" charset="0"/>
              </a:rPr>
              <a:t>الليلويا</a:t>
            </a:r>
            <a:r>
              <a:rPr lang="ar-AE" sz="5400" b="1" dirty="0">
                <a:latin typeface="Book Antiqua" panose="02040602050305030304" pitchFamily="18" charset="0"/>
              </a:rPr>
              <a:t>.</a:t>
            </a:r>
            <a:endParaRPr lang="fr-FR" sz="5400" b="1" dirty="0">
              <a:latin typeface="Book Antiqua" panose="02040602050305030304" pitchFamily="18" charset="0"/>
            </a:endParaRPr>
          </a:p>
          <a:p>
            <a:pPr algn="just" rtl="1"/>
            <a:r>
              <a:rPr lang="ar-AE" sz="5400" b="1" dirty="0">
                <a:latin typeface="Book Antiqua" panose="02040602050305030304" pitchFamily="18" charset="0"/>
              </a:rPr>
              <a:t> باسم ألآب والابن والروح القدس إلهٍ واحد آمين</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655052"/>
            <a:ext cx="3933030" cy="5663089"/>
          </a:xfrm>
          <a:prstGeom prst="rect">
            <a:avLst/>
          </a:prstGeom>
        </p:spPr>
        <p:txBody>
          <a:bodyPr wrap="square">
            <a:spAutoFit/>
          </a:bodyPr>
          <a:lstStyle/>
          <a:p>
            <a:pPr algn="just">
              <a:spcAft>
                <a:spcPts val="1200"/>
              </a:spcAft>
            </a:pPr>
            <a:r>
              <a:rPr lang="fr-FR" sz="4400" b="1" dirty="0">
                <a:latin typeface="CS Avva Shenouda" panose="020B7200000000000000" pitchFamily="34" charset="0"/>
              </a:rPr>
              <a:t>`P[</a:t>
            </a:r>
            <a:r>
              <a:rPr lang="fr-FR" sz="4400" b="1" dirty="0" err="1">
                <a:latin typeface="CS Avva Shenouda" panose="020B7200000000000000" pitchFamily="34" charset="0"/>
              </a:rPr>
              <a:t>oic</a:t>
            </a:r>
            <a:r>
              <a:rPr lang="fr-FR" sz="4400" b="1" dirty="0">
                <a:latin typeface="CS Avva Shenouda" panose="020B7200000000000000" pitchFamily="34" charset="0"/>
              </a:rPr>
              <a:t> </a:t>
            </a:r>
            <a:r>
              <a:rPr lang="fr-FR" sz="4400" b="1" dirty="0" err="1">
                <a:latin typeface="CS Avva Shenouda" panose="020B7200000000000000" pitchFamily="34" charset="0"/>
              </a:rPr>
              <a:t>nai</a:t>
            </a:r>
            <a:r>
              <a:rPr lang="fr-FR" sz="4400" b="1" dirty="0">
                <a:latin typeface="CS Avva Shenouda" panose="020B7200000000000000" pitchFamily="34" charset="0"/>
              </a:rPr>
              <a:t> nan </a:t>
            </a:r>
            <a:r>
              <a:rPr lang="fr-FR" sz="4400" b="1" dirty="0" err="1">
                <a:latin typeface="CS Avva Shenouda" panose="020B7200000000000000" pitchFamily="34" charset="0"/>
              </a:rPr>
              <a:t>allyloui`a</a:t>
            </a:r>
            <a:r>
              <a:rPr lang="fr-FR" sz="4400" b="1" dirty="0">
                <a:latin typeface="CS Avva Shenouda" panose="020B7200000000000000" pitchFamily="34" charset="0"/>
              </a:rPr>
              <a:t> </a:t>
            </a:r>
          </a:p>
          <a:p>
            <a:pPr algn="just"/>
            <a:r>
              <a:rPr lang="fr-FR" sz="4400" b="1" dirty="0" err="1">
                <a:latin typeface="CS Avva Shenouda" panose="020B7200000000000000" pitchFamily="34" charset="0"/>
              </a:rPr>
              <a:t>Qen</a:t>
            </a:r>
            <a:r>
              <a:rPr lang="fr-FR" sz="4400" b="1" dirty="0">
                <a:latin typeface="CS Avva Shenouda" panose="020B7200000000000000" pitchFamily="34" charset="0"/>
              </a:rPr>
              <a:t> `</a:t>
            </a:r>
            <a:r>
              <a:rPr lang="fr-FR" sz="4400" b="1" dirty="0" err="1">
                <a:latin typeface="CS Avva Shenouda" panose="020B7200000000000000" pitchFamily="34" charset="0"/>
              </a:rPr>
              <a:t>vran</a:t>
            </a:r>
            <a:r>
              <a:rPr lang="fr-FR" sz="4400" b="1" dirty="0">
                <a:latin typeface="CS Avva Shenouda" panose="020B7200000000000000" pitchFamily="34" charset="0"/>
              </a:rPr>
              <a:t> `</a:t>
            </a:r>
            <a:r>
              <a:rPr lang="fr-FR" sz="4400" b="1" dirty="0" err="1">
                <a:latin typeface="CS Avva Shenouda" panose="020B7200000000000000" pitchFamily="34" charset="0"/>
              </a:rPr>
              <a:t>m~Viwt</a:t>
            </a:r>
            <a:r>
              <a:rPr lang="fr-FR" sz="4400" b="1" dirty="0">
                <a:latin typeface="CS Avva Shenouda" panose="020B7200000000000000" pitchFamily="34" charset="0"/>
              </a:rPr>
              <a:t> nem ~</a:t>
            </a:r>
            <a:r>
              <a:rPr lang="fr-FR" sz="4400" b="1" dirty="0" err="1">
                <a:latin typeface="CS Avva Shenouda" panose="020B7200000000000000" pitchFamily="34" charset="0"/>
              </a:rPr>
              <a:t>Psyri</a:t>
            </a:r>
            <a:r>
              <a:rPr lang="fr-FR" sz="4400" b="1" dirty="0">
                <a:latin typeface="CS Avva Shenouda" panose="020B7200000000000000" pitchFamily="34" charset="0"/>
              </a:rPr>
              <a:t> </a:t>
            </a:r>
            <a:r>
              <a:rPr lang="fr-FR" sz="4400" b="1" dirty="0">
                <a:latin typeface="CS Avva Shenouda" pitchFamily="34" charset="0"/>
                <a:cs typeface="Times New Roman" pitchFamily="18" charset="0"/>
              </a:rPr>
              <a:t>@ </a:t>
            </a:r>
            <a:r>
              <a:rPr lang="fr-FR" sz="4400" b="1" dirty="0">
                <a:latin typeface="CS Avva Shenouda" panose="020B7200000000000000" pitchFamily="34" charset="0"/>
              </a:rPr>
              <a:t>nem </a:t>
            </a:r>
            <a:r>
              <a:rPr lang="fr-FR" sz="4400" b="1" dirty="0" err="1">
                <a:latin typeface="CS Avva Shenouda" panose="020B7200000000000000" pitchFamily="34" charset="0"/>
              </a:rPr>
              <a:t>Pi`pneuma</a:t>
            </a:r>
            <a:r>
              <a:rPr lang="fr-FR" sz="4400" b="1" dirty="0">
                <a:latin typeface="CS Avva Shenouda" panose="020B7200000000000000" pitchFamily="34" charset="0"/>
              </a:rPr>
              <a:t> `</a:t>
            </a:r>
            <a:r>
              <a:rPr lang="fr-FR" sz="4400" b="1" dirty="0" err="1">
                <a:latin typeface="CS Avva Shenouda" panose="020B7200000000000000" pitchFamily="34" charset="0"/>
              </a:rPr>
              <a:t>e;ouab</a:t>
            </a:r>
            <a:r>
              <a:rPr lang="fr-FR" sz="4400" b="1" dirty="0">
                <a:latin typeface="CS Avva Shenouda" panose="020B7200000000000000" pitchFamily="34" charset="0"/>
              </a:rPr>
              <a:t> </a:t>
            </a:r>
            <a:r>
              <a:rPr lang="fr-FR" sz="4400" b="1" dirty="0" err="1">
                <a:latin typeface="CS Avva Shenouda" panose="020B7200000000000000" pitchFamily="34" charset="0"/>
              </a:rPr>
              <a:t>ounou</a:t>
            </a:r>
            <a:r>
              <a:rPr lang="fr-FR" sz="4400" b="1" dirty="0">
                <a:latin typeface="CS Avva Shenouda" panose="020B7200000000000000" pitchFamily="34" charset="0"/>
              </a:rPr>
              <a:t>] `</a:t>
            </a:r>
            <a:r>
              <a:rPr lang="fr-FR" sz="4400" b="1" dirty="0" err="1">
                <a:latin typeface="CS Avva Shenouda" panose="020B7200000000000000" pitchFamily="34" charset="0"/>
              </a:rPr>
              <a:t>nouwt</a:t>
            </a:r>
            <a:r>
              <a:rPr lang="fr-FR" sz="4400" b="1" dirty="0">
                <a:latin typeface="CS Avva Shenouda" panose="020B7200000000000000" pitchFamily="34" charset="0"/>
              </a:rPr>
              <a:t> `</a:t>
            </a:r>
            <a:r>
              <a:rPr lang="fr-FR" sz="4400" b="1" dirty="0" err="1">
                <a:latin typeface="CS Avva Shenouda" panose="020B7200000000000000" pitchFamily="34" charset="0"/>
              </a:rPr>
              <a:t>amyn</a:t>
            </a:r>
            <a:r>
              <a:rPr lang="fr-FR" sz="4400" b="1" dirty="0">
                <a:latin typeface="CS Avva Shenouda" panose="020B7200000000000000" pitchFamily="34" charset="0"/>
              </a:rPr>
              <a:t>.</a:t>
            </a:r>
          </a:p>
        </p:txBody>
      </p:sp>
    </p:spTree>
    <p:extLst>
      <p:ext uri="{BB962C8B-B14F-4D97-AF65-F5344CB8AC3E}">
        <p14:creationId xmlns:p14="http://schemas.microsoft.com/office/powerpoint/2010/main" val="31167635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6144344" cy="6041868"/>
          </a:xfrm>
        </p:spPr>
        <p:txBody>
          <a:bodyPr numCol="1" spcCol="72000" anchor="ctr">
            <a:noAutofit/>
          </a:bodyPr>
          <a:lstStyle/>
          <a:p>
            <a:pPr marL="0" indent="0" algn="just">
              <a:buNone/>
            </a:pPr>
            <a:r>
              <a:rPr lang="fr-FR" sz="3600" b="1" dirty="0">
                <a:latin typeface="Book Antiqua" panose="02040602050305030304" pitchFamily="18" charset="0"/>
              </a:rPr>
              <a:t>Louange de la (…) heure du (…) saint de la semaine sainte, que sa bénédiction soit avec nous amen.</a:t>
            </a:r>
          </a:p>
          <a:p>
            <a:pPr marL="0" indent="0" algn="just">
              <a:buNone/>
            </a:pPr>
            <a:endParaRPr lang="fr-FR" sz="3600" b="1" dirty="0">
              <a:latin typeface="Book Antiqua" panose="02040602050305030304" pitchFamily="18" charset="0"/>
            </a:endParaRPr>
          </a:p>
          <a:p>
            <a:pPr marL="0" indent="0" algn="just">
              <a:buNone/>
            </a:pPr>
            <a:r>
              <a:rPr lang="fr-FR" sz="3600" b="1" dirty="0">
                <a:latin typeface="Book Antiqua" panose="02040602050305030304" pitchFamily="18" charset="0"/>
              </a:rPr>
              <a:t>Rends-nous dignes de dire avec action de grâces : </a:t>
            </a:r>
          </a:p>
          <a:p>
            <a:pPr marL="0" indent="0" algn="just">
              <a:buNone/>
            </a:pPr>
            <a:r>
              <a:rPr lang="fr-FR" sz="3600" b="1" dirty="0">
                <a:latin typeface="Book Antiqua" panose="02040602050305030304" pitchFamily="18" charset="0"/>
              </a:rPr>
              <a:t>Notre Père…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8" y="1052584"/>
            <a:ext cx="5186425" cy="5016758"/>
          </a:xfrm>
          <a:prstGeom prst="rect">
            <a:avLst/>
          </a:prstGeom>
        </p:spPr>
        <p:txBody>
          <a:bodyPr wrap="square" anchor="ctr" anchorCtr="0">
            <a:spAutoFit/>
          </a:bodyPr>
          <a:lstStyle/>
          <a:p>
            <a:pPr algn="just" rtl="1"/>
            <a:r>
              <a:rPr lang="ar-AE" sz="4000" b="1" dirty="0" err="1">
                <a:latin typeface="Book Antiqua" panose="02040602050305030304" pitchFamily="18" charset="0"/>
              </a:rPr>
              <a:t>تسبحة</a:t>
            </a:r>
            <a:r>
              <a:rPr lang="ar-AE" sz="4000" b="1" dirty="0">
                <a:latin typeface="Book Antiqua" panose="02040602050305030304" pitchFamily="18" charset="0"/>
              </a:rPr>
              <a:t> ... من ... من </a:t>
            </a:r>
            <a:r>
              <a:rPr lang="ar-AE" sz="4000" b="1" dirty="0" err="1">
                <a:latin typeface="Book Antiqua" panose="02040602050305030304" pitchFamily="18" charset="0"/>
              </a:rPr>
              <a:t>البصخة</a:t>
            </a:r>
            <a:r>
              <a:rPr lang="ar-AE" sz="4000" b="1" dirty="0">
                <a:latin typeface="Book Antiqua" panose="02040602050305030304" pitchFamily="18" charset="0"/>
              </a:rPr>
              <a:t> المقدسة بركت</a:t>
            </a:r>
            <a:r>
              <a:rPr lang="ar-EG" sz="4000" b="1" dirty="0">
                <a:latin typeface="Book Antiqua" panose="02040602050305030304" pitchFamily="18" charset="0"/>
              </a:rPr>
              <a:t>ها</a:t>
            </a:r>
            <a:r>
              <a:rPr lang="ar-AE" sz="4000" b="1" dirty="0">
                <a:latin typeface="Book Antiqua" panose="02040602050305030304" pitchFamily="18" charset="0"/>
              </a:rPr>
              <a:t> فلتكُن معنا آمين.</a:t>
            </a:r>
            <a:endParaRPr lang="fr-FR" sz="4000" b="1" dirty="0">
              <a:latin typeface="Book Antiqua" panose="02040602050305030304" pitchFamily="18" charset="0"/>
            </a:endParaRPr>
          </a:p>
          <a:p>
            <a:pPr algn="just" rtl="1"/>
            <a:endParaRPr lang="fr-FR" sz="4000" b="1" dirty="0">
              <a:latin typeface="Book Antiqua" panose="02040602050305030304" pitchFamily="18" charset="0"/>
            </a:endParaRPr>
          </a:p>
          <a:p>
            <a:pPr algn="just" rtl="1"/>
            <a:endParaRPr lang="ar-AE" sz="3600" b="1" dirty="0">
              <a:latin typeface="Book Antiqua" panose="02040602050305030304" pitchFamily="18" charset="0"/>
            </a:endParaRPr>
          </a:p>
          <a:p>
            <a:pPr algn="just" rtl="1"/>
            <a:r>
              <a:rPr lang="ar-AE" sz="4000" b="1" dirty="0">
                <a:latin typeface="Book Antiqua" panose="02040602050305030304" pitchFamily="18" charset="0"/>
              </a:rPr>
              <a:t>اللهم </a:t>
            </a:r>
            <a:r>
              <a:rPr lang="ar-EG" sz="4000" b="1" dirty="0">
                <a:latin typeface="Book Antiqua" panose="02040602050305030304" pitchFamily="18" charset="0"/>
              </a:rPr>
              <a:t>إ</a:t>
            </a:r>
            <a:r>
              <a:rPr lang="ar-AE" sz="4000" b="1" dirty="0">
                <a:latin typeface="Book Antiqua" panose="02040602050305030304" pitchFamily="18" charset="0"/>
              </a:rPr>
              <a:t>جعلنا مستحِقين أن نقولَ بشكر: يا أبانا الذي في السموات...</a:t>
            </a:r>
          </a:p>
        </p:txBody>
      </p:sp>
    </p:spTree>
    <p:extLst>
      <p:ext uri="{BB962C8B-B14F-4D97-AF65-F5344CB8AC3E}">
        <p14:creationId xmlns:p14="http://schemas.microsoft.com/office/powerpoint/2010/main" val="266110016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sz="4000" b="1" dirty="0">
                <a:latin typeface="Book Antiqua" panose="02040602050305030304" pitchFamily="18" charset="0"/>
              </a:rPr>
              <a:t>Gloire au Père, au Fils et au Saint-Esprit, maintenant et toujours et pour les siècles des siècles,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890584"/>
            <a:ext cx="3574559" cy="5078313"/>
          </a:xfrm>
          <a:prstGeom prst="rect">
            <a:avLst/>
          </a:prstGeom>
        </p:spPr>
        <p:txBody>
          <a:bodyPr wrap="square" anchor="ctr" anchorCtr="0">
            <a:spAutoFit/>
          </a:bodyPr>
          <a:lstStyle/>
          <a:p>
            <a:pPr algn="just" rtl="1"/>
            <a:r>
              <a:rPr lang="ar-AE" sz="5400" b="1" dirty="0">
                <a:latin typeface="Book Antiqua" panose="02040602050305030304" pitchFamily="18" charset="0"/>
              </a:rPr>
              <a:t>المجد للآب </a:t>
            </a:r>
            <a:r>
              <a:rPr lang="ar-AE" sz="5400" b="1" dirty="0" err="1">
                <a:latin typeface="Book Antiqua" panose="02040602050305030304" pitchFamily="18" charset="0"/>
              </a:rPr>
              <a:t>والإبن</a:t>
            </a:r>
            <a:r>
              <a:rPr lang="ar-AE" sz="5400" b="1" dirty="0">
                <a:latin typeface="Book Antiqua" panose="02040602050305030304" pitchFamily="18" charset="0"/>
              </a:rPr>
              <a:t> والروح القدس. الآن وكل أوان وإلى دهر الدهور. آمين.</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858248"/>
            <a:ext cx="3933030" cy="4832092"/>
          </a:xfrm>
          <a:prstGeom prst="rect">
            <a:avLst/>
          </a:prstGeom>
        </p:spPr>
        <p:txBody>
          <a:bodyPr wrap="square">
            <a:spAutoFit/>
          </a:bodyPr>
          <a:lstStyle/>
          <a:p>
            <a:pPr algn="just"/>
            <a:r>
              <a:rPr lang="fr-FR" sz="4400" b="1" dirty="0">
                <a:latin typeface="CS Avva Shenouda" panose="020B7200000000000000" pitchFamily="34" charset="0"/>
              </a:rPr>
              <a:t>Doxa Patri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Ui`w</a:t>
            </a:r>
            <a:r>
              <a:rPr lang="fr-FR" sz="4400" b="1" dirty="0">
                <a:latin typeface="CS Avva Shenouda" panose="020B7200000000000000" pitchFamily="34" charset="0"/>
              </a:rPr>
              <a:t>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agi`w</a:t>
            </a:r>
            <a:r>
              <a:rPr lang="fr-FR" sz="4400" b="1" dirty="0">
                <a:latin typeface="CS Avva Shenouda" panose="020B7200000000000000" pitchFamily="34" charset="0"/>
              </a:rPr>
              <a:t> `</a:t>
            </a:r>
            <a:r>
              <a:rPr lang="fr-FR" sz="4400" b="1" dirty="0" err="1">
                <a:latin typeface="CS Avva Shenouda" panose="020B7200000000000000" pitchFamily="34" charset="0"/>
              </a:rPr>
              <a:t>Pneumati</a:t>
            </a:r>
            <a:r>
              <a:rPr lang="fr-FR" sz="4400" b="1" dirty="0">
                <a:latin typeface="CS Avva Shenouda" panose="020B7200000000000000" pitchFamily="34" charset="0"/>
              </a:rPr>
              <a:t> @</a:t>
            </a:r>
          </a:p>
          <a:p>
            <a:pPr algn="just"/>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nun</a:t>
            </a:r>
            <a:r>
              <a:rPr lang="fr-FR" sz="4400" b="1" dirty="0">
                <a:latin typeface="CS Avva Shenouda" panose="020B7200000000000000" pitchFamily="34" charset="0"/>
              </a:rPr>
              <a:t>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a`i</a:t>
            </a:r>
            <a:r>
              <a:rPr lang="fr-FR" sz="4400" b="1" dirty="0">
                <a:latin typeface="CS Avva Shenouda" panose="020B7200000000000000" pitchFamily="34" charset="0"/>
              </a:rPr>
              <a:t>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ic</a:t>
            </a:r>
            <a:r>
              <a:rPr lang="fr-FR" sz="4400" b="1" dirty="0">
                <a:latin typeface="CS Avva Shenouda" panose="020B7200000000000000" pitchFamily="34" charset="0"/>
              </a:rPr>
              <a:t> </a:t>
            </a:r>
            <a:r>
              <a:rPr lang="fr-FR" sz="4400" b="1" dirty="0" err="1">
                <a:latin typeface="CS Avva Shenouda" panose="020B7200000000000000" pitchFamily="34" charset="0"/>
              </a:rPr>
              <a:t>touc</a:t>
            </a:r>
            <a:r>
              <a:rPr lang="fr-FR" sz="4400" b="1" dirty="0">
                <a:latin typeface="CS Avva Shenouda" panose="020B7200000000000000" pitchFamily="34" charset="0"/>
              </a:rPr>
              <a:t> `</a:t>
            </a:r>
            <a:r>
              <a:rPr lang="fr-FR" sz="4400" b="1" dirty="0" err="1">
                <a:latin typeface="CS Avva Shenouda" panose="020B7200000000000000" pitchFamily="34" charset="0"/>
              </a:rPr>
              <a:t>e`wnac</a:t>
            </a:r>
            <a:r>
              <a:rPr lang="fr-FR" sz="4400" b="1" dirty="0">
                <a:latin typeface="CS Avva Shenouda" panose="020B7200000000000000" pitchFamily="34" charset="0"/>
              </a:rPr>
              <a:t> </a:t>
            </a:r>
            <a:r>
              <a:rPr lang="fr-FR" sz="4400" b="1" dirty="0" err="1">
                <a:latin typeface="CS Avva Shenouda" panose="020B7200000000000000" pitchFamily="34" charset="0"/>
              </a:rPr>
              <a:t>twn</a:t>
            </a:r>
            <a:r>
              <a:rPr lang="fr-FR" sz="4400" b="1" dirty="0">
                <a:latin typeface="CS Avva Shenouda" panose="020B7200000000000000" pitchFamily="34" charset="0"/>
              </a:rPr>
              <a:t> `</a:t>
            </a:r>
            <a:r>
              <a:rPr lang="fr-FR" sz="4400" b="1" dirty="0" err="1">
                <a:latin typeface="CS Avva Shenouda" panose="020B7200000000000000" pitchFamily="34" charset="0"/>
              </a:rPr>
              <a:t>e`wnwn</a:t>
            </a:r>
            <a:r>
              <a:rPr lang="fr-FR" sz="4400" b="1" dirty="0">
                <a:latin typeface="CS Avva Shenouda" panose="020B7200000000000000" pitchFamily="34" charset="0"/>
              </a:rPr>
              <a:t> @ `</a:t>
            </a:r>
            <a:r>
              <a:rPr lang="fr-FR" sz="4400" b="1" dirty="0" err="1">
                <a:latin typeface="CS Avva Shenouda" panose="020B7200000000000000" pitchFamily="34" charset="0"/>
              </a:rPr>
              <a:t>amyn</a:t>
            </a:r>
            <a:r>
              <a:rPr lang="fr-FR" sz="4400" b="1" dirty="0">
                <a:latin typeface="CS Avva Shenouda" panose="020B7200000000000000" pitchFamily="34" charset="0"/>
              </a:rPr>
              <a:t>.</a:t>
            </a:r>
          </a:p>
        </p:txBody>
      </p:sp>
    </p:spTree>
    <p:extLst>
      <p:ext uri="{BB962C8B-B14F-4D97-AF65-F5344CB8AC3E}">
        <p14:creationId xmlns:p14="http://schemas.microsoft.com/office/powerpoint/2010/main" val="194731511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6144344" cy="6041868"/>
          </a:xfrm>
        </p:spPr>
        <p:txBody>
          <a:bodyPr numCol="1" spcCol="72000" anchor="ctr">
            <a:noAutofit/>
          </a:bodyPr>
          <a:lstStyle/>
          <a:p>
            <a:pPr marL="0" indent="0" algn="just">
              <a:buNone/>
            </a:pPr>
            <a:r>
              <a:rPr lang="fr-FR" sz="3600" b="1" dirty="0">
                <a:latin typeface="Book Antiqua" panose="02040602050305030304" pitchFamily="18" charset="0"/>
              </a:rPr>
              <a:t>Louange de la (…) heure du (…) saint de la semaine sainte, que sa bénédiction soit avec nous amen.</a:t>
            </a:r>
          </a:p>
          <a:p>
            <a:pPr marL="0" indent="0" algn="just">
              <a:buNone/>
            </a:pPr>
            <a:endParaRPr lang="fr-FR" sz="3600" b="1" dirty="0">
              <a:latin typeface="Book Antiqua" panose="02040602050305030304" pitchFamily="18" charset="0"/>
            </a:endParaRPr>
          </a:p>
          <a:p>
            <a:pPr marL="0" indent="0" algn="just">
              <a:buNone/>
            </a:pPr>
            <a:r>
              <a:rPr lang="fr-FR" sz="3600" b="1" dirty="0">
                <a:latin typeface="Book Antiqua" panose="02040602050305030304" pitchFamily="18" charset="0"/>
              </a:rPr>
              <a:t>Rends-nous dignes de dire avec action de grâces : </a:t>
            </a:r>
          </a:p>
          <a:p>
            <a:pPr marL="0" indent="0" algn="just">
              <a:buNone/>
            </a:pPr>
            <a:r>
              <a:rPr lang="fr-FR" sz="3600" b="1" dirty="0">
                <a:latin typeface="Book Antiqua" panose="02040602050305030304" pitchFamily="18" charset="0"/>
              </a:rPr>
              <a:t>Notre Père…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8" y="1052584"/>
            <a:ext cx="5186425" cy="5016758"/>
          </a:xfrm>
          <a:prstGeom prst="rect">
            <a:avLst/>
          </a:prstGeom>
        </p:spPr>
        <p:txBody>
          <a:bodyPr wrap="square" anchor="ctr" anchorCtr="0">
            <a:spAutoFit/>
          </a:bodyPr>
          <a:lstStyle/>
          <a:p>
            <a:pPr algn="just" rtl="1"/>
            <a:r>
              <a:rPr lang="ar-AE" sz="4000" b="1" dirty="0" err="1">
                <a:latin typeface="Book Antiqua" panose="02040602050305030304" pitchFamily="18" charset="0"/>
              </a:rPr>
              <a:t>تسبحة</a:t>
            </a:r>
            <a:r>
              <a:rPr lang="ar-AE" sz="4000" b="1" dirty="0">
                <a:latin typeface="Book Antiqua" panose="02040602050305030304" pitchFamily="18" charset="0"/>
              </a:rPr>
              <a:t> ... من ... من </a:t>
            </a:r>
            <a:r>
              <a:rPr lang="ar-AE" sz="4000" b="1" dirty="0" err="1">
                <a:latin typeface="Book Antiqua" panose="02040602050305030304" pitchFamily="18" charset="0"/>
              </a:rPr>
              <a:t>البصخة</a:t>
            </a:r>
            <a:r>
              <a:rPr lang="ar-AE" sz="4000" b="1" dirty="0">
                <a:latin typeface="Book Antiqua" panose="02040602050305030304" pitchFamily="18" charset="0"/>
              </a:rPr>
              <a:t> المقدسة بركت</a:t>
            </a:r>
            <a:r>
              <a:rPr lang="ar-EG" sz="4000" b="1" dirty="0">
                <a:latin typeface="Book Antiqua" panose="02040602050305030304" pitchFamily="18" charset="0"/>
              </a:rPr>
              <a:t>ها</a:t>
            </a:r>
            <a:r>
              <a:rPr lang="ar-AE" sz="4000" b="1" dirty="0">
                <a:latin typeface="Book Antiqua" panose="02040602050305030304" pitchFamily="18" charset="0"/>
              </a:rPr>
              <a:t> فلتكُن معنا آمين.</a:t>
            </a:r>
            <a:endParaRPr lang="fr-FR" sz="4000" b="1" dirty="0">
              <a:latin typeface="Book Antiqua" panose="02040602050305030304" pitchFamily="18" charset="0"/>
            </a:endParaRPr>
          </a:p>
          <a:p>
            <a:pPr algn="just" rtl="1"/>
            <a:endParaRPr lang="fr-FR" sz="4000" b="1" dirty="0">
              <a:latin typeface="Book Antiqua" panose="02040602050305030304" pitchFamily="18" charset="0"/>
            </a:endParaRPr>
          </a:p>
          <a:p>
            <a:pPr algn="just" rtl="1"/>
            <a:endParaRPr lang="ar-AE" sz="3600" b="1" dirty="0">
              <a:latin typeface="Book Antiqua" panose="02040602050305030304" pitchFamily="18" charset="0"/>
            </a:endParaRPr>
          </a:p>
          <a:p>
            <a:pPr algn="just" rtl="1"/>
            <a:r>
              <a:rPr lang="ar-AE" sz="4000" b="1" dirty="0">
                <a:latin typeface="Book Antiqua" panose="02040602050305030304" pitchFamily="18" charset="0"/>
              </a:rPr>
              <a:t>اللهم </a:t>
            </a:r>
            <a:r>
              <a:rPr lang="ar-EG" sz="4000" b="1" dirty="0">
                <a:latin typeface="Book Antiqua" panose="02040602050305030304" pitchFamily="18" charset="0"/>
              </a:rPr>
              <a:t>إ</a:t>
            </a:r>
            <a:r>
              <a:rPr lang="ar-AE" sz="4000" b="1" dirty="0">
                <a:latin typeface="Book Antiqua" panose="02040602050305030304" pitchFamily="18" charset="0"/>
              </a:rPr>
              <a:t>جعلنا مستحِقين أن نقولَ بشكر: يا أبانا الذي في السموات...</a:t>
            </a:r>
          </a:p>
        </p:txBody>
      </p:sp>
    </p:spTree>
    <p:extLst>
      <p:ext uri="{BB962C8B-B14F-4D97-AF65-F5344CB8AC3E}">
        <p14:creationId xmlns:p14="http://schemas.microsoft.com/office/powerpoint/2010/main" val="317422283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BF672DD3-613D-4D50-8DBC-1FA18C04AA5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540901" y="836712"/>
            <a:ext cx="2617489" cy="5184576"/>
          </a:xfrm>
          <a:prstGeom prst="rect">
            <a:avLst/>
          </a:prstGeom>
          <a:ln>
            <a:noFill/>
          </a:ln>
          <a:effectLst>
            <a:outerShdw blurRad="292100" dist="139700" dir="2700000" algn="tl" rotWithShape="0">
              <a:srgbClr val="333333">
                <a:alpha val="65000"/>
              </a:srgbClr>
            </a:outerShdw>
          </a:effectLst>
        </p:spPr>
      </p:pic>
      <p:pic>
        <p:nvPicPr>
          <p:cNvPr id="6" name="Image 5">
            <a:extLst>
              <a:ext uri="{FF2B5EF4-FFF2-40B4-BE49-F238E27FC236}">
                <a16:creationId xmlns:a16="http://schemas.microsoft.com/office/drawing/2014/main" id="{D8CD4B31-6153-4B65-A49B-B278F021A05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8929290" y="836712"/>
            <a:ext cx="2617489" cy="5184576"/>
          </a:xfrm>
          <a:prstGeom prst="rect">
            <a:avLst/>
          </a:prstGeom>
          <a:ln>
            <a:noFill/>
          </a:ln>
          <a:effectLst>
            <a:outerShdw blurRad="292100" dist="139700" dir="2700000" algn="tl" rotWithShape="0">
              <a:srgbClr val="333333">
                <a:alpha val="65000"/>
              </a:srgbClr>
            </a:outerShdw>
          </a:effectLst>
        </p:spPr>
      </p:pic>
      <p:sp>
        <p:nvSpPr>
          <p:cNvPr id="11" name="ZoneTexte 10">
            <a:extLst>
              <a:ext uri="{FF2B5EF4-FFF2-40B4-BE49-F238E27FC236}">
                <a16:creationId xmlns:a16="http://schemas.microsoft.com/office/drawing/2014/main" id="{FC2A8B21-0390-450F-A907-EBE014E1825E}"/>
              </a:ext>
            </a:extLst>
          </p:cNvPr>
          <p:cNvSpPr txBox="1"/>
          <p:nvPr/>
        </p:nvSpPr>
        <p:spPr>
          <a:xfrm>
            <a:off x="3604862" y="533128"/>
            <a:ext cx="4877956" cy="5324535"/>
          </a:xfrm>
          <a:prstGeom prst="rect">
            <a:avLst/>
          </a:prstGeom>
          <a:noFill/>
        </p:spPr>
        <p:txBody>
          <a:bodyPr wrap="square" rtlCol="0">
            <a:spAutoFit/>
          </a:bodyPr>
          <a:lstStyle/>
          <a:p>
            <a:pPr algn="just"/>
            <a:endParaRPr lang="pt-BR" sz="2800" b="1" dirty="0">
              <a:latin typeface="CS Avva Shenouda" pitchFamily="34" charset="0"/>
            </a:endParaRPr>
          </a:p>
          <a:p>
            <a:pPr algn="just"/>
            <a:r>
              <a:rPr lang="pt-BR" sz="2800" b="1" dirty="0">
                <a:latin typeface="CS Avva Shenouda" pitchFamily="34" charset="0"/>
              </a:rPr>
              <a:t>:wk te ]jom nem pi`wou nem pi`cmou nem pi``amahi sa eneh </a:t>
            </a:r>
            <a:r>
              <a:rPr lang="pt-BR" sz="2800" b="1" dirty="0">
                <a:solidFill>
                  <a:srgbClr val="C00000"/>
                </a:solidFill>
                <a:latin typeface="CS Avva Shenouda" pitchFamily="34" charset="0"/>
              </a:rPr>
              <a:t>`amyn@ Emmanouyl pennou] penouro.</a:t>
            </a:r>
          </a:p>
          <a:p>
            <a:pPr algn="just"/>
            <a:endParaRPr lang="pt-BR" sz="1600" b="1" dirty="0">
              <a:latin typeface="CS Avva Shenouda" pitchFamily="34" charset="0"/>
            </a:endParaRPr>
          </a:p>
          <a:p>
            <a:pPr algn="just"/>
            <a:r>
              <a:rPr lang="pt-BR" sz="2800" b="1" dirty="0">
                <a:latin typeface="CS Avva Shenouda" pitchFamily="34" charset="0"/>
              </a:rPr>
              <a:t>:wk te ]jom nem pi`wou nem pi`cmou nem pi``amahi sa eneh </a:t>
            </a:r>
            <a:r>
              <a:rPr lang="pt-BR" sz="2800" b="1" dirty="0">
                <a:solidFill>
                  <a:srgbClr val="C00000"/>
                </a:solidFill>
                <a:latin typeface="CS Avva Shenouda" pitchFamily="34" charset="0"/>
              </a:rPr>
              <a:t>`amyn@ Pa=o=c I=y=c P=,=c.</a:t>
            </a:r>
          </a:p>
          <a:p>
            <a:pPr algn="just"/>
            <a:endParaRPr lang="pt-BR" sz="1600" b="1" dirty="0">
              <a:latin typeface="CS Avva Shenouda" pitchFamily="34" charset="0"/>
            </a:endParaRPr>
          </a:p>
          <a:p>
            <a:pPr algn="just"/>
            <a:r>
              <a:rPr lang="pt-BR" sz="2800" b="1" dirty="0">
                <a:latin typeface="CS Avva Shenouda" pitchFamily="34" charset="0"/>
              </a:rPr>
              <a:t>:wk te ]jom nem pi`wou nem pi`cmou nem pi``amahi sa eneh `</a:t>
            </a:r>
            <a:r>
              <a:rPr lang="pt-BR" sz="2800" b="1" dirty="0">
                <a:solidFill>
                  <a:srgbClr val="C00000"/>
                </a:solidFill>
                <a:latin typeface="CS Avva Shenouda" pitchFamily="34" charset="0"/>
              </a:rPr>
              <a:t>amyn.</a:t>
            </a:r>
            <a:endParaRPr lang="fr-FR" sz="2800" b="1" dirty="0">
              <a:solidFill>
                <a:srgbClr val="C00000"/>
              </a:solidFill>
              <a:latin typeface="CS Avva Shenouda" pitchFamily="34" charset="0"/>
            </a:endParaRPr>
          </a:p>
        </p:txBody>
      </p:sp>
    </p:spTree>
    <p:extLst>
      <p:ext uri="{BB962C8B-B14F-4D97-AF65-F5344CB8AC3E}">
        <p14:creationId xmlns:p14="http://schemas.microsoft.com/office/powerpoint/2010/main" val="273277305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7623842" y="533128"/>
            <a:ext cx="4153386" cy="5533823"/>
          </a:xfrm>
          <a:prstGeom prst="rect">
            <a:avLst/>
          </a:prstGeom>
          <a:noFill/>
        </p:spPr>
        <p:txBody>
          <a:bodyPr wrap="square" rtlCol="0">
            <a:spAutoFit/>
          </a:bodyPr>
          <a:lstStyle/>
          <a:p>
            <a:pPr lvl="0" algn="justLow" rtl="1" fontAlgn="base">
              <a:spcBef>
                <a:spcPct val="20000"/>
              </a:spcBef>
              <a:spcAft>
                <a:spcPct val="0"/>
              </a:spcAft>
            </a:pPr>
            <a:r>
              <a:rPr lang="ar-SA" altLang="fr-FR" sz="3400" b="1" dirty="0">
                <a:latin typeface="Times New Roman" panose="02020603050405020304" pitchFamily="18" charset="0"/>
                <a:cs typeface="Times New Roman" panose="02020603050405020304" pitchFamily="18" charset="0"/>
              </a:rPr>
              <a:t>لك القوة والمجد والبركة والعزة إلى الأبد </a:t>
            </a:r>
            <a:r>
              <a:rPr lang="ar-SA" altLang="fr-FR" sz="3400" b="1" dirty="0">
                <a:solidFill>
                  <a:srgbClr val="C00000"/>
                </a:solidFill>
                <a:latin typeface="Times New Roman" panose="02020603050405020304" pitchFamily="18" charset="0"/>
                <a:cs typeface="Times New Roman" panose="02020603050405020304" pitchFamily="18" charset="0"/>
              </a:rPr>
              <a:t>آمين</a:t>
            </a:r>
            <a:r>
              <a:rPr lang="ar-EG" altLang="fr-FR" sz="3400" b="1" dirty="0">
                <a:solidFill>
                  <a:srgbClr val="C00000"/>
                </a:solidFill>
                <a:latin typeface="Times New Roman" panose="02020603050405020304" pitchFamily="18" charset="0"/>
                <a:cs typeface="Times New Roman" panose="02020603050405020304" pitchFamily="18" charset="0"/>
              </a:rPr>
              <a:t>.</a:t>
            </a:r>
            <a:r>
              <a:rPr lang="ar-SA" altLang="fr-FR" sz="3400" b="1" dirty="0">
                <a:solidFill>
                  <a:srgbClr val="C00000"/>
                </a:solidFill>
                <a:latin typeface="Times New Roman" panose="02020603050405020304" pitchFamily="18" charset="0"/>
                <a:cs typeface="Times New Roman" panose="02020603050405020304" pitchFamily="18" charset="0"/>
              </a:rPr>
              <a:t> </a:t>
            </a:r>
            <a:br>
              <a:rPr lang="ar-EG" altLang="fr-FR" sz="3400" b="1" dirty="0">
                <a:solidFill>
                  <a:srgbClr val="C00000"/>
                </a:solidFill>
                <a:latin typeface="Times New Roman" panose="02020603050405020304" pitchFamily="18" charset="0"/>
                <a:cs typeface="Times New Roman" panose="02020603050405020304" pitchFamily="18" charset="0"/>
              </a:rPr>
            </a:br>
            <a:r>
              <a:rPr lang="ar-SA" altLang="fr-FR" sz="3400" b="1" dirty="0" err="1">
                <a:solidFill>
                  <a:srgbClr val="C00000"/>
                </a:solidFill>
                <a:latin typeface="Times New Roman" panose="02020603050405020304" pitchFamily="18" charset="0"/>
                <a:cs typeface="Times New Roman" panose="02020603050405020304" pitchFamily="18" charset="0"/>
              </a:rPr>
              <a:t>عمانوئيل</a:t>
            </a:r>
            <a:r>
              <a:rPr lang="ar-SA" altLang="fr-FR" sz="3400" b="1" dirty="0">
                <a:solidFill>
                  <a:srgbClr val="C00000"/>
                </a:solidFill>
                <a:latin typeface="Times New Roman" panose="02020603050405020304" pitchFamily="18" charset="0"/>
                <a:cs typeface="Times New Roman" panose="02020603050405020304" pitchFamily="18" charset="0"/>
              </a:rPr>
              <a:t> إلهنا وملكنا</a:t>
            </a:r>
            <a:r>
              <a:rPr lang="fr-FR" altLang="fr-FR" sz="3400" b="1" dirty="0">
                <a:solidFill>
                  <a:srgbClr val="C00000"/>
                </a:solidFill>
                <a:latin typeface="Times New Roman" panose="02020603050405020304" pitchFamily="18" charset="0"/>
                <a:cs typeface="Times New Roman" panose="02020603050405020304" pitchFamily="18" charset="0"/>
              </a:rPr>
              <a:t> </a:t>
            </a:r>
            <a:br>
              <a:rPr lang="fr-FR" sz="3400" b="1" dirty="0"/>
            </a:br>
            <a:endParaRPr lang="fr-FR" sz="3400" b="1" dirty="0"/>
          </a:p>
          <a:p>
            <a:pPr lvl="0" algn="justLow" rtl="1" fontAlgn="base">
              <a:spcBef>
                <a:spcPct val="20000"/>
              </a:spcBef>
              <a:spcAft>
                <a:spcPct val="0"/>
              </a:spcAft>
            </a:pPr>
            <a:r>
              <a:rPr lang="ar-SA" altLang="fr-FR" sz="3400" b="1" dirty="0">
                <a:latin typeface="Times New Roman" panose="02020603050405020304" pitchFamily="18" charset="0"/>
                <a:cs typeface="Times New Roman" panose="02020603050405020304" pitchFamily="18" charset="0"/>
              </a:rPr>
              <a:t>لك القوة والمجد والبركة والعزة إلى الأبد </a:t>
            </a:r>
            <a:r>
              <a:rPr lang="ar-SA" altLang="fr-FR" sz="3400" b="1" dirty="0">
                <a:solidFill>
                  <a:srgbClr val="C00000"/>
                </a:solidFill>
                <a:latin typeface="Times New Roman" panose="02020603050405020304" pitchFamily="18" charset="0"/>
                <a:cs typeface="Times New Roman" panose="02020603050405020304" pitchFamily="18" charset="0"/>
              </a:rPr>
              <a:t>آمين</a:t>
            </a:r>
            <a:r>
              <a:rPr lang="ar-EG" altLang="fr-FR" sz="3400" b="1" dirty="0">
                <a:solidFill>
                  <a:srgbClr val="C00000"/>
                </a:solidFill>
                <a:latin typeface="Times New Roman" panose="02020603050405020304" pitchFamily="18" charset="0"/>
                <a:cs typeface="Times New Roman" panose="02020603050405020304" pitchFamily="18" charset="0"/>
              </a:rPr>
              <a:t>.</a:t>
            </a:r>
            <a:br>
              <a:rPr lang="ar-EG" altLang="fr-FR" sz="3400" b="1" dirty="0">
                <a:solidFill>
                  <a:srgbClr val="C00000"/>
                </a:solidFill>
                <a:latin typeface="Times New Roman" panose="02020603050405020304" pitchFamily="18" charset="0"/>
                <a:cs typeface="Times New Roman" panose="02020603050405020304" pitchFamily="18" charset="0"/>
              </a:rPr>
            </a:br>
            <a:r>
              <a:rPr lang="ar-SA" altLang="fr-FR" sz="3400" b="1" dirty="0" err="1">
                <a:solidFill>
                  <a:srgbClr val="C00000"/>
                </a:solidFill>
                <a:latin typeface="Times New Roman" panose="02020603050405020304" pitchFamily="18" charset="0"/>
                <a:cs typeface="Times New Roman" panose="02020603050405020304" pitchFamily="18" charset="0"/>
              </a:rPr>
              <a:t>يارب</a:t>
            </a:r>
            <a:r>
              <a:rPr lang="ar-EG" altLang="fr-FR" sz="3400" b="1" dirty="0">
                <a:solidFill>
                  <a:srgbClr val="C00000"/>
                </a:solidFill>
                <a:latin typeface="Times New Roman" panose="02020603050405020304" pitchFamily="18" charset="0"/>
                <a:cs typeface="Times New Roman" panose="02020603050405020304" pitchFamily="18" charset="0"/>
              </a:rPr>
              <a:t>ى</a:t>
            </a:r>
            <a:r>
              <a:rPr lang="ar-SA" altLang="fr-FR" sz="3400" b="1" dirty="0">
                <a:solidFill>
                  <a:srgbClr val="C00000"/>
                </a:solidFill>
                <a:latin typeface="Times New Roman" panose="02020603050405020304" pitchFamily="18" charset="0"/>
                <a:cs typeface="Times New Roman" panose="02020603050405020304" pitchFamily="18" charset="0"/>
              </a:rPr>
              <a:t> يسوع المسيح</a:t>
            </a:r>
            <a:endParaRPr lang="fr-FR" altLang="fr-FR" sz="3400" b="1" dirty="0">
              <a:solidFill>
                <a:srgbClr val="C00000"/>
              </a:solidFill>
              <a:latin typeface="Times New Roman" panose="02020603050405020304" pitchFamily="18" charset="0"/>
              <a:cs typeface="Times New Roman" panose="02020603050405020304" pitchFamily="18" charset="0"/>
            </a:endParaRPr>
          </a:p>
          <a:p>
            <a:pPr algn="just"/>
            <a:endParaRPr lang="fr-FR" sz="3400" b="1" dirty="0"/>
          </a:p>
          <a:p>
            <a:pPr lvl="0" algn="justLow" rtl="1" fontAlgn="base">
              <a:spcBef>
                <a:spcPct val="20000"/>
              </a:spcBef>
              <a:spcAft>
                <a:spcPct val="0"/>
              </a:spcAft>
            </a:pPr>
            <a:r>
              <a:rPr lang="ar-SA" altLang="fr-FR" sz="3400" b="1" dirty="0">
                <a:latin typeface="Times New Roman" panose="02020603050405020304" pitchFamily="18" charset="0"/>
                <a:cs typeface="Times New Roman" panose="02020603050405020304" pitchFamily="18" charset="0"/>
              </a:rPr>
              <a:t>لك القوة والمجد والبركة والعزة إلى الأبد </a:t>
            </a:r>
            <a:r>
              <a:rPr lang="ar-SA" altLang="fr-FR" sz="3400" b="1" dirty="0">
                <a:solidFill>
                  <a:srgbClr val="C00000"/>
                </a:solidFill>
                <a:latin typeface="Times New Roman" panose="02020603050405020304" pitchFamily="18" charset="0"/>
                <a:cs typeface="Times New Roman" panose="02020603050405020304" pitchFamily="18" charset="0"/>
              </a:rPr>
              <a:t>آمين</a:t>
            </a:r>
            <a:r>
              <a:rPr lang="ar-EG" altLang="fr-FR" sz="3400" b="1" dirty="0">
                <a:solidFill>
                  <a:srgbClr val="C00000"/>
                </a:solidFill>
                <a:latin typeface="Times New Roman" panose="02020603050405020304" pitchFamily="18" charset="0"/>
                <a:cs typeface="Times New Roman" panose="02020603050405020304" pitchFamily="18" charset="0"/>
              </a:rPr>
              <a:t>.</a:t>
            </a:r>
            <a:endParaRPr lang="fr-FR" altLang="fr-FR" sz="3400" b="1" dirty="0">
              <a:solidFill>
                <a:srgbClr val="C00000"/>
              </a:solidFill>
              <a:latin typeface="Times New Roman" panose="02020603050405020304" pitchFamily="18" charset="0"/>
              <a:cs typeface="Times New Roman" panose="02020603050405020304" pitchFamily="18" charset="0"/>
            </a:endParaRPr>
          </a:p>
        </p:txBody>
      </p:sp>
      <p:sp>
        <p:nvSpPr>
          <p:cNvPr id="13" name="ZoneTexte 12">
            <a:extLst>
              <a:ext uri="{FF2B5EF4-FFF2-40B4-BE49-F238E27FC236}">
                <a16:creationId xmlns:a16="http://schemas.microsoft.com/office/drawing/2014/main" id="{B5E6F8A1-9C17-461A-BB1B-8D519652C983}"/>
              </a:ext>
            </a:extLst>
          </p:cNvPr>
          <p:cNvSpPr txBox="1"/>
          <p:nvPr/>
        </p:nvSpPr>
        <p:spPr>
          <a:xfrm>
            <a:off x="327089" y="529403"/>
            <a:ext cx="4241068" cy="5693866"/>
          </a:xfrm>
          <a:prstGeom prst="rect">
            <a:avLst/>
          </a:prstGeom>
          <a:noFill/>
        </p:spPr>
        <p:txBody>
          <a:bodyPr wrap="square" rtlCol="0">
            <a:spAutoFit/>
          </a:bodyPr>
          <a:lstStyle/>
          <a:p>
            <a:pPr algn="just"/>
            <a:r>
              <a:rPr lang="fr-FR" sz="2500" b="1" dirty="0"/>
              <a:t>A Toi la Puissance, la gloire, la bénédiction et la magnificence éternellement, </a:t>
            </a:r>
            <a:r>
              <a:rPr lang="fr-FR" sz="2500" b="1" dirty="0">
                <a:solidFill>
                  <a:srgbClr val="C00000"/>
                </a:solidFill>
              </a:rPr>
              <a:t>Amen! Emmanuel notre Dieu et notre Roi.</a:t>
            </a:r>
          </a:p>
          <a:p>
            <a:pPr algn="just"/>
            <a:endParaRPr lang="fr-FR" sz="2500" b="1" dirty="0"/>
          </a:p>
          <a:p>
            <a:pPr algn="just"/>
            <a:r>
              <a:rPr lang="fr-FR" sz="2500" b="1" dirty="0"/>
              <a:t>A Toi la Puissance, la gloire, la bénédiction et la magnificence éternellement, </a:t>
            </a:r>
            <a:r>
              <a:rPr lang="fr-FR" sz="2500" b="1" dirty="0">
                <a:solidFill>
                  <a:srgbClr val="C00000"/>
                </a:solidFill>
              </a:rPr>
              <a:t>Amen! Mon Seigneur Jésus Christ.</a:t>
            </a:r>
          </a:p>
          <a:p>
            <a:pPr algn="just"/>
            <a:endParaRPr lang="fr-FR" sz="2500" b="1" dirty="0"/>
          </a:p>
          <a:p>
            <a:pPr algn="just"/>
            <a:r>
              <a:rPr lang="fr-FR" sz="2500" b="1" dirty="0"/>
              <a:t>A Toi la Puissance, la gloire, la bénédiction et la magnificence éternellement, </a:t>
            </a:r>
            <a:r>
              <a:rPr lang="fr-FR" sz="2500" b="1" dirty="0">
                <a:solidFill>
                  <a:srgbClr val="C00000"/>
                </a:solidFill>
              </a:rPr>
              <a:t>Amen!</a:t>
            </a:r>
          </a:p>
        </p:txBody>
      </p:sp>
      <p:pic>
        <p:nvPicPr>
          <p:cNvPr id="7" name="Image 6">
            <a:extLst>
              <a:ext uri="{FF2B5EF4-FFF2-40B4-BE49-F238E27FC236}">
                <a16:creationId xmlns:a16="http://schemas.microsoft.com/office/drawing/2014/main" id="{BC27060C-EA04-4E9F-A745-0C9B06414EB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4787255" y="867795"/>
            <a:ext cx="2617489" cy="51845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2419054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5766216" cy="6041868"/>
          </a:xfrm>
        </p:spPr>
        <p:txBody>
          <a:bodyPr numCol="1" spcCol="72000" anchor="ctr">
            <a:noAutofit/>
          </a:bodyPr>
          <a:lstStyle/>
          <a:p>
            <a:pPr marL="0" indent="0" algn="just">
              <a:buNone/>
            </a:pPr>
            <a:r>
              <a:rPr lang="fr-FR" sz="3600" b="1" dirty="0">
                <a:latin typeface="Book Antiqua" panose="02040602050305030304" pitchFamily="18" charset="0"/>
              </a:rPr>
              <a:t>Rends-nous dignes de dire avec action de grâces : </a:t>
            </a:r>
          </a:p>
          <a:p>
            <a:pPr marL="0" indent="0" algn="just">
              <a:buNone/>
            </a:pPr>
            <a:endParaRPr lang="fr-FR" sz="3600" b="1" dirty="0">
              <a:latin typeface="Book Antiqua" panose="02040602050305030304" pitchFamily="18" charset="0"/>
            </a:endParaRPr>
          </a:p>
          <a:p>
            <a:pPr marL="0" indent="0" algn="just">
              <a:buNone/>
            </a:pPr>
            <a:endParaRPr lang="fr-FR" sz="3600" b="1" dirty="0">
              <a:latin typeface="Book Antiqua" panose="02040602050305030304" pitchFamily="18" charset="0"/>
            </a:endParaRPr>
          </a:p>
          <a:p>
            <a:pPr marL="0" indent="0" algn="just">
              <a:buNone/>
            </a:pPr>
            <a:r>
              <a:rPr lang="fr-FR" sz="3600" b="1" dirty="0">
                <a:latin typeface="Book Antiqua" panose="02040602050305030304" pitchFamily="18" charset="0"/>
              </a:rPr>
              <a:t>Notre Père qui est au cieux…</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744072" y="1443841"/>
            <a:ext cx="5025751" cy="4339650"/>
          </a:xfrm>
          <a:prstGeom prst="rect">
            <a:avLst/>
          </a:prstGeom>
        </p:spPr>
        <p:txBody>
          <a:bodyPr wrap="square" anchor="ctr" anchorCtr="0">
            <a:spAutoFit/>
          </a:bodyPr>
          <a:lstStyle/>
          <a:p>
            <a:pPr algn="just" rtl="1"/>
            <a:r>
              <a:rPr lang="ar-AE" sz="4800" b="1" dirty="0">
                <a:latin typeface="Book Antiqua" panose="02040602050305030304" pitchFamily="18" charset="0"/>
              </a:rPr>
              <a:t>الله</a:t>
            </a:r>
            <a:r>
              <a:rPr lang="ar-EG" sz="4800" b="1" dirty="0">
                <a:latin typeface="Book Antiqua" panose="02040602050305030304" pitchFamily="18" charset="0"/>
              </a:rPr>
              <a:t>ُ</a:t>
            </a:r>
            <a:r>
              <a:rPr lang="ar-AE" sz="4800" b="1" dirty="0">
                <a:latin typeface="Book Antiqua" panose="02040602050305030304" pitchFamily="18" charset="0"/>
              </a:rPr>
              <a:t>م </a:t>
            </a:r>
            <a:r>
              <a:rPr lang="ar-EG" sz="4800" b="1" dirty="0">
                <a:latin typeface="Book Antiqua" panose="02040602050305030304" pitchFamily="18" charset="0"/>
              </a:rPr>
              <a:t>إ</a:t>
            </a:r>
            <a:r>
              <a:rPr lang="ar-AE" sz="4800" b="1" dirty="0">
                <a:latin typeface="Book Antiqua" panose="02040602050305030304" pitchFamily="18" charset="0"/>
              </a:rPr>
              <a:t>جعلنا مستحقين أن نقولَ بشكرٍ:</a:t>
            </a:r>
            <a:endParaRPr lang="fr-FR" sz="4800" b="1" dirty="0">
              <a:latin typeface="Book Antiqua" panose="02040602050305030304" pitchFamily="18" charset="0"/>
            </a:endParaRPr>
          </a:p>
          <a:p>
            <a:pPr algn="just" rtl="1"/>
            <a:endParaRPr lang="fr-FR" sz="2800" b="1" dirty="0">
              <a:latin typeface="Book Antiqua" panose="02040602050305030304" pitchFamily="18" charset="0"/>
            </a:endParaRPr>
          </a:p>
          <a:p>
            <a:pPr algn="just" rtl="1"/>
            <a:endParaRPr lang="fr-FR" sz="4800" b="1" dirty="0">
              <a:latin typeface="Book Antiqua" panose="02040602050305030304" pitchFamily="18" charset="0"/>
            </a:endParaRPr>
          </a:p>
          <a:p>
            <a:pPr algn="just" rtl="1"/>
            <a:r>
              <a:rPr lang="ar-AE" sz="4800" b="1" dirty="0">
                <a:latin typeface="Book Antiqua" panose="02040602050305030304" pitchFamily="18" charset="0"/>
              </a:rPr>
              <a:t> يا أبانا الذي في السموات...</a:t>
            </a:r>
          </a:p>
        </p:txBody>
      </p:sp>
    </p:spTree>
    <p:extLst>
      <p:ext uri="{BB962C8B-B14F-4D97-AF65-F5344CB8AC3E}">
        <p14:creationId xmlns:p14="http://schemas.microsoft.com/office/powerpoint/2010/main" val="391249282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2304256"/>
          </a:xfrm>
        </p:spPr>
        <p:txBody>
          <a:bodyPr>
            <a:normAutofit fontScale="62500" lnSpcReduction="20000"/>
          </a:bodyPr>
          <a:lstStyle/>
          <a:p>
            <a:pPr marL="0" indent="0" algn="ctr">
              <a:buNone/>
            </a:pPr>
            <a:r>
              <a:rPr lang="fr-FR" sz="5800" b="1" dirty="0" err="1">
                <a:solidFill>
                  <a:srgbClr val="C00000"/>
                </a:solidFill>
                <a:latin typeface="Athanasius" pitchFamily="2" charset="0"/>
              </a:rPr>
              <a:t>Yalmoc</a:t>
            </a:r>
            <a:r>
              <a:rPr lang="fr-FR" sz="5800" b="1" dirty="0">
                <a:solidFill>
                  <a:srgbClr val="C00000"/>
                </a:solidFill>
                <a:latin typeface="Athanasius" pitchFamily="2" charset="0"/>
              </a:rPr>
              <a:t>  </a:t>
            </a:r>
            <a:r>
              <a:rPr lang="fr-FR" sz="5800" b="1" dirty="0" err="1">
                <a:solidFill>
                  <a:srgbClr val="C00000"/>
                </a:solidFill>
                <a:latin typeface="Athanasius" pitchFamily="2" charset="0"/>
              </a:rPr>
              <a:t>tw</a:t>
            </a:r>
            <a:r>
              <a:rPr lang="fr-FR" sz="5800" b="1" dirty="0">
                <a:solidFill>
                  <a:srgbClr val="C00000"/>
                </a:solidFill>
                <a:latin typeface="Athanasius" pitchFamily="2" charset="0"/>
              </a:rPr>
              <a:t> </a:t>
            </a:r>
            <a:r>
              <a:rPr lang="fr-FR" sz="5800" b="1" dirty="0" err="1">
                <a:solidFill>
                  <a:srgbClr val="C00000"/>
                </a:solidFill>
                <a:latin typeface="Athanasius" pitchFamily="2" charset="0"/>
              </a:rPr>
              <a:t>Dauid</a:t>
            </a:r>
            <a:endParaRPr lang="fr-FR" sz="5800" b="1" dirty="0">
              <a:latin typeface="Athanasius" pitchFamily="2" charset="0"/>
            </a:endParaRPr>
          </a:p>
          <a:p>
            <a:pPr marL="0" indent="0" algn="just">
              <a:buNone/>
            </a:pPr>
            <a:r>
              <a:rPr lang="en-US" sz="5200" b="1" dirty="0">
                <a:latin typeface="Athanasius" pitchFamily="2" charset="0"/>
              </a:rPr>
              <a:t>P_ </a:t>
            </a:r>
            <a:r>
              <a:rPr lang="en-US" sz="5200" b="1" dirty="0" err="1">
                <a:latin typeface="Athanasius" pitchFamily="2" charset="0"/>
              </a:rPr>
              <a:t>najer</a:t>
            </a:r>
            <a:r>
              <a:rPr lang="en-US" sz="5200" b="1" dirty="0">
                <a:latin typeface="Athanasius" pitchFamily="2" charset="0"/>
              </a:rPr>
              <a:t> </a:t>
            </a:r>
            <a:r>
              <a:rPr lang="en-US" sz="5200" b="1" dirty="0" err="1">
                <a:latin typeface="Athanasius" pitchFamily="2" charset="0"/>
              </a:rPr>
              <a:t>nicosni</a:t>
            </a:r>
            <a:r>
              <a:rPr lang="en-US" sz="5200" b="1" dirty="0">
                <a:latin typeface="Athanasius" pitchFamily="2" charset="0"/>
              </a:rPr>
              <a:t> `</a:t>
            </a:r>
            <a:r>
              <a:rPr lang="en-US" sz="5200" b="1" dirty="0" err="1">
                <a:latin typeface="Athanasius" pitchFamily="2" charset="0"/>
              </a:rPr>
              <a:t>nte</a:t>
            </a:r>
            <a:r>
              <a:rPr lang="en-US" sz="5200" b="1" dirty="0">
                <a:latin typeface="Athanasius" pitchFamily="2" charset="0"/>
              </a:rPr>
              <a:t> </a:t>
            </a:r>
            <a:r>
              <a:rPr lang="en-US" sz="5200" b="1" dirty="0" err="1">
                <a:latin typeface="Athanasius" pitchFamily="2" charset="0"/>
              </a:rPr>
              <a:t>nieqnoc</a:t>
            </a:r>
            <a:r>
              <a:rPr lang="en-US" sz="5200" b="1" dirty="0">
                <a:latin typeface="Athanasius" pitchFamily="2" charset="0"/>
              </a:rPr>
              <a:t> `</a:t>
            </a:r>
            <a:r>
              <a:rPr lang="en-US" sz="5200" b="1" dirty="0" err="1">
                <a:latin typeface="Athanasius" pitchFamily="2" charset="0"/>
              </a:rPr>
              <a:t>ebol</a:t>
            </a:r>
            <a:r>
              <a:rPr lang="en-US" sz="5200" b="1" dirty="0">
                <a:latin typeface="Athanasius" pitchFamily="2" charset="0"/>
              </a:rPr>
              <a:t> &gt; </a:t>
            </a:r>
            <a:r>
              <a:rPr lang="en-US" sz="5200" b="1" dirty="0" err="1">
                <a:latin typeface="Athanasius" pitchFamily="2" charset="0"/>
              </a:rPr>
              <a:t>ouo</a:t>
            </a:r>
            <a:r>
              <a:rPr lang="en-US" sz="5200" b="1" dirty="0">
                <a:latin typeface="Athanasius" pitchFamily="2" charset="0"/>
              </a:rPr>
              <a:t>\ `</a:t>
            </a:r>
            <a:r>
              <a:rPr lang="en-US" sz="5200" b="1" dirty="0" err="1">
                <a:latin typeface="Athanasius" pitchFamily="2" charset="0"/>
              </a:rPr>
              <a:t>fna</a:t>
            </a:r>
            <a:r>
              <a:rPr lang="en-US" sz="5200" b="1" dirty="0">
                <a:latin typeface="Athanasius" pitchFamily="2" charset="0"/>
              </a:rPr>
              <a:t>]w]f `</a:t>
            </a:r>
            <a:r>
              <a:rPr lang="en-US" sz="5200" b="1" dirty="0" err="1">
                <a:latin typeface="Athanasius" pitchFamily="2" charset="0"/>
              </a:rPr>
              <a:t>nnimokmek</a:t>
            </a:r>
            <a:r>
              <a:rPr lang="en-US" sz="5200" b="1" dirty="0">
                <a:latin typeface="Athanasius" pitchFamily="2" charset="0"/>
              </a:rPr>
              <a:t> `</a:t>
            </a:r>
            <a:r>
              <a:rPr lang="en-US" sz="5200" b="1" dirty="0" err="1">
                <a:latin typeface="Athanasius" pitchFamily="2" charset="0"/>
              </a:rPr>
              <a:t>nte</a:t>
            </a:r>
            <a:r>
              <a:rPr lang="en-US" sz="5200" b="1" dirty="0">
                <a:latin typeface="Athanasius" pitchFamily="2" charset="0"/>
              </a:rPr>
              <a:t> \</a:t>
            </a:r>
            <a:r>
              <a:rPr lang="en-US" sz="5200" b="1" dirty="0" err="1">
                <a:latin typeface="Athanasius" pitchFamily="2" charset="0"/>
              </a:rPr>
              <a:t>anlaoc</a:t>
            </a:r>
            <a:r>
              <a:rPr lang="en-US" sz="5200" b="1" dirty="0">
                <a:latin typeface="Athanasius" pitchFamily="2" charset="0"/>
              </a:rPr>
              <a:t> &gt; </a:t>
            </a:r>
            <a:r>
              <a:rPr lang="en-US" sz="5200" b="1" dirty="0" err="1">
                <a:latin typeface="Athanasius" pitchFamily="2" charset="0"/>
              </a:rPr>
              <a:t>ouo</a:t>
            </a:r>
            <a:r>
              <a:rPr lang="en-US" sz="5200" b="1" dirty="0">
                <a:latin typeface="Athanasius" pitchFamily="2" charset="0"/>
              </a:rPr>
              <a:t>\ `</a:t>
            </a:r>
            <a:r>
              <a:rPr lang="en-US" sz="5200" b="1" dirty="0" err="1">
                <a:latin typeface="Athanasius" pitchFamily="2" charset="0"/>
              </a:rPr>
              <a:t>fna</a:t>
            </a:r>
            <a:r>
              <a:rPr lang="en-US" sz="5200" b="1" dirty="0">
                <a:latin typeface="Athanasius" pitchFamily="2" charset="0"/>
              </a:rPr>
              <a:t>]w]f `</a:t>
            </a:r>
            <a:r>
              <a:rPr lang="en-US" sz="5200" b="1" dirty="0" err="1">
                <a:latin typeface="Athanasius" pitchFamily="2" charset="0"/>
              </a:rPr>
              <a:t>mpicosni</a:t>
            </a:r>
            <a:r>
              <a:rPr lang="en-US" sz="5200" b="1" dirty="0">
                <a:latin typeface="Athanasius" pitchFamily="2" charset="0"/>
              </a:rPr>
              <a:t> `</a:t>
            </a:r>
            <a:r>
              <a:rPr lang="en-US" sz="5200" b="1" dirty="0" err="1">
                <a:latin typeface="Athanasius" pitchFamily="2" charset="0"/>
              </a:rPr>
              <a:t>nte</a:t>
            </a:r>
            <a:r>
              <a:rPr lang="en-US" sz="5200" b="1" dirty="0">
                <a:latin typeface="Athanasius" pitchFamily="2" charset="0"/>
              </a:rPr>
              <a:t> </a:t>
            </a:r>
            <a:r>
              <a:rPr lang="en-US" sz="5200" b="1" dirty="0" err="1">
                <a:latin typeface="Athanasius" pitchFamily="2" charset="0"/>
              </a:rPr>
              <a:t>niarxwn</a:t>
            </a:r>
            <a:r>
              <a:rPr lang="en-US" sz="5200" b="1" dirty="0">
                <a:latin typeface="Athanasius" pitchFamily="2" charset="0"/>
              </a:rPr>
              <a:t>&gt; `</a:t>
            </a:r>
            <a:r>
              <a:rPr lang="en-US" sz="5200" b="1" dirty="0" err="1">
                <a:latin typeface="Athanasius" pitchFamily="2" charset="0"/>
              </a:rPr>
              <a:t>pcosni</a:t>
            </a:r>
            <a:r>
              <a:rPr lang="en-US" sz="5200" b="1" dirty="0">
                <a:latin typeface="Athanasius" pitchFamily="2" charset="0"/>
              </a:rPr>
              <a:t> de `</a:t>
            </a:r>
            <a:r>
              <a:rPr lang="en-US" sz="5200" b="1" dirty="0" err="1">
                <a:latin typeface="Athanasius" pitchFamily="2" charset="0"/>
              </a:rPr>
              <a:t>nqof</a:t>
            </a:r>
            <a:r>
              <a:rPr lang="en-US" sz="5200" b="1" dirty="0">
                <a:latin typeface="Athanasius" pitchFamily="2" charset="0"/>
              </a:rPr>
              <a:t> `</a:t>
            </a:r>
            <a:r>
              <a:rPr lang="en-US" sz="5200" b="1" dirty="0" err="1">
                <a:latin typeface="Athanasius" pitchFamily="2" charset="0"/>
              </a:rPr>
              <a:t>m~P</a:t>
            </a:r>
            <a:r>
              <a:rPr lang="en-US" sz="5200" b="1" dirty="0">
                <a:latin typeface="Athanasius" pitchFamily="2" charset="0"/>
              </a:rPr>
              <a:t>_ ]op ]a `</a:t>
            </a:r>
            <a:r>
              <a:rPr lang="en-US" sz="5200" b="1" dirty="0" err="1">
                <a:latin typeface="Athanasius" pitchFamily="2" charset="0"/>
              </a:rPr>
              <a:t>ene</a:t>
            </a:r>
            <a:r>
              <a:rPr lang="en-US" sz="5200" b="1" dirty="0">
                <a:latin typeface="Athanasius" pitchFamily="2" charset="0"/>
              </a:rPr>
              <a:t>\ &gt; </a:t>
            </a:r>
            <a:r>
              <a:rPr lang="en-US" sz="5200" b="1" dirty="0" err="1">
                <a:latin typeface="Athanasius" pitchFamily="2" charset="0"/>
              </a:rPr>
              <a:t>ouo</a:t>
            </a:r>
            <a:r>
              <a:rPr lang="en-US" sz="5200" b="1" dirty="0">
                <a:latin typeface="Athanasius" pitchFamily="2" charset="0"/>
              </a:rPr>
              <a:t>\ </a:t>
            </a:r>
            <a:r>
              <a:rPr lang="en-US" sz="5200" b="1" dirty="0" err="1">
                <a:latin typeface="Athanasius" pitchFamily="2" charset="0"/>
              </a:rPr>
              <a:t>nimokmek</a:t>
            </a:r>
            <a:r>
              <a:rPr lang="en-US" sz="5200" b="1" dirty="0">
                <a:latin typeface="Athanasius" pitchFamily="2" charset="0"/>
              </a:rPr>
              <a:t> `</a:t>
            </a:r>
            <a:r>
              <a:rPr lang="en-US" sz="5200" b="1" dirty="0" err="1">
                <a:latin typeface="Athanasius" pitchFamily="2" charset="0"/>
              </a:rPr>
              <a:t>nte</a:t>
            </a:r>
            <a:r>
              <a:rPr lang="en-US" sz="5200" b="1" dirty="0">
                <a:latin typeface="Athanasius" pitchFamily="2" charset="0"/>
              </a:rPr>
              <a:t> </a:t>
            </a:r>
            <a:r>
              <a:rPr lang="en-US" sz="5200" b="1" dirty="0" err="1">
                <a:latin typeface="Athanasius" pitchFamily="2" charset="0"/>
              </a:rPr>
              <a:t>pef</a:t>
            </a:r>
            <a:r>
              <a:rPr lang="en-US" sz="5200" b="1" dirty="0">
                <a:latin typeface="Athanasius" pitchFamily="2" charset="0"/>
              </a:rPr>
              <a:t>\</a:t>
            </a:r>
            <a:r>
              <a:rPr lang="en-US" sz="5200" b="1" dirty="0" err="1">
                <a:latin typeface="Athanasius" pitchFamily="2" charset="0"/>
              </a:rPr>
              <a:t>ht</a:t>
            </a:r>
            <a:r>
              <a:rPr lang="en-US" sz="5200" b="1" dirty="0">
                <a:latin typeface="Athanasius" pitchFamily="2" charset="0"/>
              </a:rPr>
              <a:t> </a:t>
            </a:r>
            <a:r>
              <a:rPr lang="en-US" sz="5200" b="1" dirty="0" err="1">
                <a:latin typeface="Athanasius" pitchFamily="2" charset="0"/>
              </a:rPr>
              <a:t>icjen</a:t>
            </a:r>
            <a:r>
              <a:rPr lang="en-US" sz="5200" b="1" dirty="0">
                <a:latin typeface="Athanasius" pitchFamily="2" charset="0"/>
              </a:rPr>
              <a:t> </a:t>
            </a:r>
            <a:r>
              <a:rPr lang="en-US" sz="5200" b="1" dirty="0" err="1">
                <a:latin typeface="Athanasius" pitchFamily="2" charset="0"/>
              </a:rPr>
              <a:t>jwou</a:t>
            </a:r>
            <a:r>
              <a:rPr lang="en-US" sz="5200" b="1" dirty="0">
                <a:latin typeface="Athanasius" pitchFamily="2" charset="0"/>
              </a:rPr>
              <a:t> ]a </a:t>
            </a:r>
            <a:r>
              <a:rPr lang="en-US" sz="5200" b="1" dirty="0" err="1">
                <a:latin typeface="Athanasius" pitchFamily="2" charset="0"/>
              </a:rPr>
              <a:t>jwou</a:t>
            </a:r>
            <a:r>
              <a:rPr lang="en-US" sz="5200" b="1" dirty="0">
                <a:latin typeface="Athanasius" pitchFamily="2" charset="0"/>
              </a:rPr>
              <a:t> </a:t>
            </a:r>
            <a:r>
              <a:rPr lang="fr-FR" sz="5200" b="1" dirty="0">
                <a:latin typeface="Athanasius" pitchFamily="2" charset="0"/>
              </a:rPr>
              <a:t>&gt;</a:t>
            </a:r>
            <a:r>
              <a:rPr lang="ar-EG" sz="5200" dirty="0">
                <a:latin typeface="Athanasius" pitchFamily="2" charset="0"/>
              </a:rPr>
              <a:t> </a:t>
            </a:r>
            <a:r>
              <a:rPr lang="fr-FR" sz="5200" dirty="0">
                <a:latin typeface="Athanasius" pitchFamily="2" charset="0"/>
              </a:rPr>
              <a:t> ``</a:t>
            </a:r>
            <a:r>
              <a:rPr lang="fr-FR" sz="5200" b="1" dirty="0" err="1">
                <a:solidFill>
                  <a:srgbClr val="C00000"/>
                </a:solidFill>
                <a:latin typeface="Athanasius" pitchFamily="2" charset="0"/>
              </a:rPr>
              <a:t>allhloui`a</a:t>
            </a:r>
            <a:endParaRPr lang="fr-FR" sz="5200" b="1" dirty="0">
              <a:solidFill>
                <a:srgbClr val="C00000"/>
              </a:solidFill>
              <a:latin typeface="Athanasius" pitchFamily="2"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168008" y="2852936"/>
            <a:ext cx="5544616" cy="3505244"/>
          </a:xfrm>
          <a:prstGeom prst="rect">
            <a:avLst/>
          </a:prstGeom>
        </p:spPr>
        <p:txBody>
          <a:bodyPr wrap="square">
            <a:no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1"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مزمور  ٣٢ : ١٠، ١١</a:t>
            </a: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الرب يشتت أراء الأمم ويرذل أفكار الشعوب ويرفض مؤامرة الرؤساء</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وأما رأى الرب فهو يكون إلى الأبد</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وأفكار قلبه من جيل إلى جيل.  </a:t>
            </a: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Arial" panose="020B0604020202020204" pitchFamily="34" charset="0"/>
              </a:rPr>
              <a:t>الليلويا</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7" name="Espace réservé du contenu 2"/>
          <p:cNvSpPr txBox="1">
            <a:spLocks/>
          </p:cNvSpPr>
          <p:nvPr/>
        </p:nvSpPr>
        <p:spPr>
          <a:xfrm>
            <a:off x="423640" y="2852936"/>
            <a:ext cx="5472608" cy="350524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ct val="20000"/>
              </a:spcBef>
              <a:spcAft>
                <a:spcPts val="0"/>
              </a:spcAft>
              <a:buClrTx/>
              <a:buSzTx/>
              <a:buFont typeface="Arial" pitchFamily="34" charset="0"/>
              <a:buNone/>
              <a:tabLst/>
              <a:defRPr/>
            </a:pPr>
            <a:r>
              <a:rPr kumimoji="0" lang="fr-FR" sz="3000" b="1" i="1" u="none" strike="noStrike" kern="1200" cap="none" spc="0" normalizeH="0" baseline="0" noProof="0" dirty="0">
                <a:ln>
                  <a:noFill/>
                </a:ln>
                <a:solidFill>
                  <a:srgbClr val="C00000"/>
                </a:solidFill>
                <a:effectLst/>
                <a:uLnTx/>
                <a:uFillTx/>
                <a:latin typeface="Calibri"/>
                <a:ea typeface="+mn-ea"/>
                <a:cs typeface="+mn-cs"/>
              </a:rPr>
              <a:t>Psaume   32 : 10, 11</a:t>
            </a:r>
            <a:endParaRPr kumimoji="0" lang="fr-FR" sz="3000" b="1" i="0" u="none" strike="noStrike" kern="1200" cap="none" spc="0" normalizeH="0" baseline="0" noProof="0" dirty="0">
              <a:ln>
                <a:noFill/>
              </a:ln>
              <a:solidFill>
                <a:srgbClr val="C00000"/>
              </a:solidFill>
              <a:effectLst/>
              <a:uLnTx/>
              <a:uFillTx/>
              <a:latin typeface="Calibri"/>
              <a:ea typeface="+mn-ea"/>
              <a:cs typeface="+mn-cs"/>
            </a:endParaRPr>
          </a:p>
          <a:p>
            <a:pPr marL="0" marR="0" lvl="0" indent="0" algn="just" defTabSz="914400" rtl="0" eaLnBrk="1" fontAlgn="auto" latinLnBrk="0" hangingPunct="1">
              <a:lnSpc>
                <a:spcPct val="9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a:ln>
                  <a:noFill/>
                </a:ln>
                <a:solidFill>
                  <a:prstClr val="black"/>
                </a:solidFill>
                <a:effectLst/>
                <a:uLnTx/>
                <a:uFillTx/>
                <a:latin typeface="Calibri"/>
                <a:ea typeface="+mn-ea"/>
                <a:cs typeface="+mn-cs"/>
              </a:rPr>
              <a:t>Le Seigneur a déjoué les plans des nations, anéanti les projets des peuples, anéanti les complots des princes; le plan du Seigneur demeure pour toujours, les projets de Son cœur subsistent d'âge en âge,  </a:t>
            </a:r>
            <a:r>
              <a:rPr kumimoji="0" lang="fr-FR" sz="2800" b="1" i="0" u="none" strike="noStrike" kern="1200" cap="none" spc="0" normalizeH="0" baseline="0" noProof="0" dirty="0">
                <a:ln>
                  <a:noFill/>
                </a:ln>
                <a:solidFill>
                  <a:srgbClr val="C00000"/>
                </a:solidFill>
                <a:effectLst/>
                <a:uLnTx/>
                <a:uFillTx/>
                <a:latin typeface="Calibri"/>
                <a:ea typeface="+mn-ea"/>
                <a:cs typeface="+mn-cs"/>
              </a:rPr>
              <a:t>Alléluia</a:t>
            </a:r>
          </a:p>
        </p:txBody>
      </p:sp>
      <p:sp>
        <p:nvSpPr>
          <p:cNvPr id="10"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72264" y="53414"/>
            <a:ext cx="352839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التاسعة من ليلة الثلاثاء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11" name="ZoneTexte 10"/>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Neuvième Heure de la veille du mardi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84950353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b="1" dirty="0">
                <a:latin typeface="Book Antiqua" panose="02040602050305030304" pitchFamily="18" charset="0"/>
              </a:rPr>
              <a:t>Afin que nous soyons dignes</a:t>
            </a:r>
          </a:p>
          <a:p>
            <a:pPr marL="0" indent="0" algn="just">
              <a:buNone/>
            </a:pPr>
            <a:r>
              <a:rPr lang="fr-FR" b="1" dirty="0">
                <a:latin typeface="Book Antiqua" panose="02040602050305030304" pitchFamily="18" charset="0"/>
              </a:rPr>
              <a:t>d'écouter le saint Évangile. </a:t>
            </a:r>
          </a:p>
          <a:p>
            <a:pPr marL="0" indent="0" algn="just">
              <a:buNone/>
            </a:pPr>
            <a:r>
              <a:rPr lang="fr-FR" b="1" dirty="0">
                <a:latin typeface="Book Antiqua" panose="02040602050305030304" pitchFamily="18" charset="0"/>
              </a:rPr>
              <a:t>Notre Seigneur et notre Dieu.</a:t>
            </a:r>
          </a:p>
          <a:p>
            <a:pPr marL="0" indent="0" algn="just">
              <a:buNone/>
            </a:pPr>
            <a:r>
              <a:rPr lang="fr-FR" b="1" dirty="0">
                <a:latin typeface="Book Antiqua" panose="02040602050305030304" pitchFamily="18" charset="0"/>
              </a:rPr>
              <a:t>Soyons attentifs avec sagesse et droiture pour écouter le saint Évangile.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494202"/>
            <a:ext cx="3574559" cy="5690138"/>
          </a:xfrm>
          <a:prstGeom prst="rect">
            <a:avLst/>
          </a:prstGeom>
        </p:spPr>
        <p:txBody>
          <a:bodyPr wrap="square" anchor="ctr" anchorCtr="0">
            <a:noAutofit/>
          </a:bodyPr>
          <a:lstStyle/>
          <a:p>
            <a:pPr algn="just" rtl="1"/>
            <a:r>
              <a:rPr lang="ar-AE" sz="4400" b="1" dirty="0">
                <a:latin typeface="Book Antiqua" panose="02040602050305030304" pitchFamily="18" charset="0"/>
              </a:rPr>
              <a:t>من أجل أن نكون مستحقين</a:t>
            </a:r>
            <a:endParaRPr lang="fr-FR" sz="4400" b="1" dirty="0">
              <a:latin typeface="Book Antiqua" panose="02040602050305030304" pitchFamily="18" charset="0"/>
            </a:endParaRPr>
          </a:p>
          <a:p>
            <a:pPr algn="just" rtl="1"/>
            <a:r>
              <a:rPr lang="ar-AE" sz="4400" b="1" dirty="0">
                <a:latin typeface="Book Antiqua" panose="02040602050305030304" pitchFamily="18" charset="0"/>
              </a:rPr>
              <a:t>لسماع الإنجيل المقدس.</a:t>
            </a:r>
            <a:endParaRPr lang="fr-FR" sz="4400" b="1" dirty="0">
              <a:latin typeface="Book Antiqua" panose="02040602050305030304" pitchFamily="18" charset="0"/>
            </a:endParaRPr>
          </a:p>
          <a:p>
            <a:pPr algn="just" rtl="1"/>
            <a:r>
              <a:rPr lang="ar-AE" sz="4400" b="1" dirty="0">
                <a:latin typeface="Book Antiqua" panose="02040602050305030304" pitchFamily="18" charset="0"/>
              </a:rPr>
              <a:t>إلى ربنا وإلهنا </a:t>
            </a:r>
            <a:endParaRPr lang="fr-FR" sz="4400" b="1" dirty="0">
              <a:latin typeface="Book Antiqua" panose="02040602050305030304" pitchFamily="18" charset="0"/>
            </a:endParaRPr>
          </a:p>
          <a:p>
            <a:pPr algn="just" rtl="1"/>
            <a:r>
              <a:rPr lang="ar-AE" sz="4400" b="1" dirty="0">
                <a:latin typeface="Book Antiqua" panose="02040602050305030304" pitchFamily="18" charset="0"/>
              </a:rPr>
              <a:t>نتوسل بحكمة مستقيمين </a:t>
            </a:r>
            <a:r>
              <a:rPr lang="ar-AE" sz="4400" b="1" dirty="0" err="1">
                <a:latin typeface="Book Antiqua" panose="02040602050305030304" pitchFamily="18" charset="0"/>
              </a:rPr>
              <a:t>إنصتوا</a:t>
            </a:r>
            <a:r>
              <a:rPr lang="ar-AE" sz="4400" b="1" dirty="0">
                <a:latin typeface="Book Antiqua" panose="02040602050305030304" pitchFamily="18" charset="0"/>
              </a:rPr>
              <a:t> للإنجيل المقدس.</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574842"/>
            <a:ext cx="3933030" cy="6001643"/>
          </a:xfrm>
          <a:prstGeom prst="rect">
            <a:avLst/>
          </a:prstGeom>
        </p:spPr>
        <p:txBody>
          <a:bodyPr wrap="square">
            <a:spAutoFit/>
          </a:bodyPr>
          <a:lstStyle/>
          <a:p>
            <a:pPr algn="just"/>
            <a:r>
              <a:rPr lang="fr-FR" sz="3200" b="1" dirty="0" err="1">
                <a:latin typeface="Avva_Marcos" panose="04020500000000000000" pitchFamily="82" charset="0"/>
              </a:rPr>
              <a:t>K</a:t>
            </a:r>
            <a:r>
              <a:rPr lang="fr-FR" sz="3200" b="1" dirty="0" err="1">
                <a:latin typeface="CS Avva Shenouda" panose="020B7200000000000000" pitchFamily="34" charset="0"/>
              </a:rPr>
              <a:t>e</a:t>
            </a:r>
            <a:r>
              <a:rPr lang="fr-FR" sz="3200" b="1" dirty="0">
                <a:latin typeface="CS Avva Shenouda" panose="020B7200000000000000" pitchFamily="34" charset="0"/>
              </a:rPr>
              <a:t> </a:t>
            </a:r>
            <a:r>
              <a:rPr lang="fr-FR" sz="3200" b="1" dirty="0" err="1">
                <a:latin typeface="CS Avva Shenouda" panose="020B7200000000000000" pitchFamily="34" charset="0"/>
              </a:rPr>
              <a:t>upertou</a:t>
            </a:r>
            <a:r>
              <a:rPr lang="fr-FR" sz="3200" b="1" dirty="0">
                <a:latin typeface="CS Avva Shenouda" panose="020B7200000000000000" pitchFamily="34" charset="0"/>
              </a:rPr>
              <a:t> kata </a:t>
            </a:r>
            <a:r>
              <a:rPr lang="fr-FR" sz="3200" b="1" dirty="0" err="1">
                <a:latin typeface="CS Avva Shenouda" panose="020B7200000000000000" pitchFamily="34" charset="0"/>
              </a:rPr>
              <a:t>xiw</a:t>
            </a:r>
            <a:r>
              <a:rPr lang="fr-FR" sz="3200" b="1" dirty="0">
                <a:latin typeface="CS Avva Shenouda" panose="020B7200000000000000" pitchFamily="34" charset="0"/>
              </a:rPr>
              <a:t> ;</a:t>
            </a:r>
            <a:r>
              <a:rPr lang="fr-FR" sz="3200" b="1" dirty="0" err="1">
                <a:latin typeface="CS Avva Shenouda" panose="020B7200000000000000" pitchFamily="34" charset="0"/>
              </a:rPr>
              <a:t>yne</a:t>
            </a:r>
            <a:r>
              <a:rPr lang="fr-FR" sz="3200" b="1" dirty="0">
                <a:latin typeface="CS Avva Shenouda" panose="020B7200000000000000" pitchFamily="34" charset="0"/>
              </a:rPr>
              <a:t> `</a:t>
            </a:r>
            <a:r>
              <a:rPr lang="fr-FR" sz="3200" b="1" dirty="0" err="1">
                <a:latin typeface="CS Avva Shenouda" panose="020B7200000000000000" pitchFamily="34" charset="0"/>
              </a:rPr>
              <a:t>ymac</a:t>
            </a:r>
            <a:r>
              <a:rPr lang="fr-FR" sz="3200" b="1" dirty="0">
                <a:latin typeface="CS Avva Shenouda" panose="020B7200000000000000" pitchFamily="34" charset="0"/>
              </a:rPr>
              <a:t> @</a:t>
            </a:r>
          </a:p>
          <a:p>
            <a:pPr algn="just"/>
            <a:r>
              <a:rPr lang="fr-FR" sz="3200" b="1" dirty="0">
                <a:latin typeface="CS Avva Shenouda" panose="020B7200000000000000" pitchFamily="34" charset="0"/>
              </a:rPr>
              <a:t> </a:t>
            </a:r>
          </a:p>
          <a:p>
            <a:pPr algn="just"/>
            <a:r>
              <a:rPr lang="fr-FR" sz="3200" b="1" dirty="0" err="1">
                <a:latin typeface="CS Avva Shenouda" panose="020B7200000000000000" pitchFamily="34" charset="0"/>
              </a:rPr>
              <a:t>tyc</a:t>
            </a:r>
            <a:r>
              <a:rPr lang="fr-FR" sz="3200" b="1" dirty="0">
                <a:latin typeface="CS Avva Shenouda" panose="020B7200000000000000" pitchFamily="34" charset="0"/>
              </a:rPr>
              <a:t> </a:t>
            </a:r>
            <a:r>
              <a:rPr lang="fr-FR" sz="3200" b="1" dirty="0" err="1">
                <a:latin typeface="CS Avva Shenouda" panose="020B7200000000000000" pitchFamily="34" charset="0"/>
              </a:rPr>
              <a:t>akro</a:t>
            </a:r>
            <a:r>
              <a:rPr lang="fr-FR" sz="3200" b="1" dirty="0">
                <a:latin typeface="CS Avva Shenouda" panose="020B7200000000000000" pitchFamily="34" charset="0"/>
              </a:rPr>
              <a:t> `</a:t>
            </a:r>
            <a:r>
              <a:rPr lang="fr-FR" sz="3200" b="1" dirty="0" err="1">
                <a:latin typeface="CS Avva Shenouda" panose="020B7200000000000000" pitchFamily="34" charset="0"/>
              </a:rPr>
              <a:t>acewc</a:t>
            </a:r>
            <a:r>
              <a:rPr lang="fr-FR" sz="3200" b="1" dirty="0">
                <a:latin typeface="CS Avva Shenouda" panose="020B7200000000000000" pitchFamily="34" charset="0"/>
              </a:rPr>
              <a:t> </a:t>
            </a:r>
            <a:r>
              <a:rPr lang="fr-FR" sz="3200" b="1" dirty="0" err="1">
                <a:latin typeface="CS Avva Shenouda" panose="020B7200000000000000" pitchFamily="34" charset="0"/>
              </a:rPr>
              <a:t>tou</a:t>
            </a:r>
            <a:r>
              <a:rPr lang="fr-FR" sz="3200" b="1" dirty="0">
                <a:latin typeface="CS Avva Shenouda" panose="020B7200000000000000" pitchFamily="34" charset="0"/>
              </a:rPr>
              <a:t> `</a:t>
            </a:r>
            <a:r>
              <a:rPr lang="fr-FR" sz="3200" b="1" dirty="0" err="1">
                <a:latin typeface="CS Avva Shenouda" panose="020B7200000000000000" pitchFamily="34" charset="0"/>
              </a:rPr>
              <a:t>agiou</a:t>
            </a:r>
            <a:r>
              <a:rPr lang="fr-FR" sz="3200" b="1" dirty="0">
                <a:latin typeface="CS Avva Shenouda" panose="020B7200000000000000" pitchFamily="34" charset="0"/>
              </a:rPr>
              <a:t> </a:t>
            </a:r>
            <a:r>
              <a:rPr lang="fr-FR" sz="3200" b="1" dirty="0" err="1">
                <a:latin typeface="CS Avva Shenouda" panose="020B7200000000000000" pitchFamily="34" charset="0"/>
              </a:rPr>
              <a:t>euaggeliou</a:t>
            </a:r>
            <a:r>
              <a:rPr lang="fr-FR" sz="3200" b="1" dirty="0">
                <a:latin typeface="CS Avva Shenouda" panose="020B7200000000000000" pitchFamily="34" charset="0"/>
              </a:rPr>
              <a:t> @</a:t>
            </a:r>
          </a:p>
          <a:p>
            <a:pPr algn="just"/>
            <a:endParaRPr lang="fr-FR" sz="3200" b="1" dirty="0">
              <a:latin typeface="CS Avva Shenouda" panose="020B7200000000000000" pitchFamily="34" charset="0"/>
            </a:endParaRPr>
          </a:p>
          <a:p>
            <a:pPr algn="just"/>
            <a:r>
              <a:rPr lang="fr-FR" sz="3200" b="1" dirty="0" err="1">
                <a:latin typeface="CS Avva Shenouda" panose="020B7200000000000000" pitchFamily="34" charset="0"/>
              </a:rPr>
              <a:t>kurion</a:t>
            </a:r>
            <a:r>
              <a:rPr lang="fr-FR" sz="3200" b="1" dirty="0">
                <a:latin typeface="CS Avva Shenouda" panose="020B7200000000000000" pitchFamily="34" charset="0"/>
              </a:rPr>
              <a:t> </a:t>
            </a:r>
            <a:r>
              <a:rPr lang="fr-FR" sz="3200" b="1" dirty="0" err="1">
                <a:latin typeface="CS Avva Shenouda" panose="020B7200000000000000" pitchFamily="34" charset="0"/>
              </a:rPr>
              <a:t>ke</a:t>
            </a:r>
            <a:r>
              <a:rPr lang="fr-FR" sz="3200" b="1" dirty="0">
                <a:latin typeface="CS Avva Shenouda" panose="020B7200000000000000" pitchFamily="34" charset="0"/>
              </a:rPr>
              <a:t> ton ;</a:t>
            </a:r>
            <a:r>
              <a:rPr lang="fr-FR" sz="3200" b="1" dirty="0" err="1">
                <a:latin typeface="CS Avva Shenouda" panose="020B7200000000000000" pitchFamily="34" charset="0"/>
              </a:rPr>
              <a:t>eon</a:t>
            </a:r>
            <a:r>
              <a:rPr lang="fr-FR" sz="3200" b="1" dirty="0">
                <a:latin typeface="CS Avva Shenouda" panose="020B7200000000000000" pitchFamily="34" charset="0"/>
              </a:rPr>
              <a:t> `</a:t>
            </a:r>
            <a:r>
              <a:rPr lang="fr-FR" sz="3200" b="1" dirty="0" err="1">
                <a:latin typeface="CS Avva Shenouda" panose="020B7200000000000000" pitchFamily="34" charset="0"/>
              </a:rPr>
              <a:t>ymwn</a:t>
            </a:r>
            <a:r>
              <a:rPr lang="fr-FR" sz="3200" b="1" dirty="0">
                <a:latin typeface="CS Avva Shenouda" panose="020B7200000000000000" pitchFamily="34" charset="0"/>
              </a:rPr>
              <a:t> @</a:t>
            </a:r>
          </a:p>
          <a:p>
            <a:pPr algn="just"/>
            <a:endParaRPr lang="fr-FR" sz="3200" b="1" dirty="0">
              <a:latin typeface="CS Avva Shenouda" panose="020B7200000000000000" pitchFamily="34" charset="0"/>
            </a:endParaRPr>
          </a:p>
          <a:p>
            <a:pPr algn="just"/>
            <a:r>
              <a:rPr lang="fr-FR" sz="3200" b="1" dirty="0">
                <a:latin typeface="CS Avva Shenouda" panose="020B7200000000000000" pitchFamily="34" charset="0"/>
              </a:rPr>
              <a:t>`</a:t>
            </a:r>
            <a:r>
              <a:rPr lang="fr-FR" sz="3200" b="1" dirty="0" err="1">
                <a:latin typeface="CS Avva Shenouda" panose="020B7200000000000000" pitchFamily="34" charset="0"/>
              </a:rPr>
              <a:t>iketeucwmen</a:t>
            </a:r>
            <a:r>
              <a:rPr lang="fr-FR" sz="3200" b="1" dirty="0">
                <a:latin typeface="CS Avva Shenouda" panose="020B7200000000000000" pitchFamily="34" charset="0"/>
              </a:rPr>
              <a:t> </a:t>
            </a:r>
            <a:r>
              <a:rPr lang="fr-FR" sz="3200" b="1" dirty="0" err="1">
                <a:latin typeface="CS Avva Shenouda" panose="020B7200000000000000" pitchFamily="34" charset="0"/>
              </a:rPr>
              <a:t>covi`a</a:t>
            </a:r>
            <a:r>
              <a:rPr lang="fr-FR" sz="3200" b="1" dirty="0">
                <a:latin typeface="CS Avva Shenouda" panose="020B7200000000000000" pitchFamily="34" charset="0"/>
              </a:rPr>
              <a:t> </a:t>
            </a:r>
            <a:r>
              <a:rPr lang="fr-FR" sz="3200" b="1" dirty="0" err="1">
                <a:latin typeface="CS Avva Shenouda" panose="020B7200000000000000" pitchFamily="34" charset="0"/>
              </a:rPr>
              <a:t>or;i</a:t>
            </a:r>
            <a:r>
              <a:rPr lang="fr-FR" sz="3200" b="1" dirty="0">
                <a:latin typeface="CS Avva Shenouda" panose="020B7200000000000000" pitchFamily="34" charset="0"/>
              </a:rPr>
              <a:t> </a:t>
            </a:r>
            <a:r>
              <a:rPr lang="fr-FR" sz="3200" b="1" dirty="0" err="1">
                <a:latin typeface="CS Avva Shenouda" panose="020B7200000000000000" pitchFamily="34" charset="0"/>
              </a:rPr>
              <a:t>akoucwmen</a:t>
            </a:r>
            <a:r>
              <a:rPr lang="fr-FR" sz="3200" b="1" dirty="0">
                <a:latin typeface="CS Avva Shenouda" panose="020B7200000000000000" pitchFamily="34" charset="0"/>
              </a:rPr>
              <a:t> </a:t>
            </a:r>
            <a:r>
              <a:rPr lang="fr-FR" sz="3200" b="1" dirty="0" err="1">
                <a:latin typeface="CS Avva Shenouda" panose="020B7200000000000000" pitchFamily="34" charset="0"/>
              </a:rPr>
              <a:t>tou</a:t>
            </a:r>
            <a:r>
              <a:rPr lang="fr-FR" sz="3200" b="1" dirty="0">
                <a:latin typeface="CS Avva Shenouda" panose="020B7200000000000000" pitchFamily="34" charset="0"/>
              </a:rPr>
              <a:t> `</a:t>
            </a:r>
            <a:r>
              <a:rPr lang="fr-FR" sz="3200" b="1" dirty="0" err="1">
                <a:latin typeface="CS Avva Shenouda" panose="020B7200000000000000" pitchFamily="34" charset="0"/>
              </a:rPr>
              <a:t>agiou</a:t>
            </a:r>
            <a:r>
              <a:rPr lang="fr-FR" sz="3200" b="1" dirty="0">
                <a:latin typeface="CS Avva Shenouda" panose="020B7200000000000000" pitchFamily="34" charset="0"/>
              </a:rPr>
              <a:t> </a:t>
            </a:r>
            <a:r>
              <a:rPr lang="fr-FR" sz="3200" b="1" dirty="0" err="1">
                <a:latin typeface="CS Avva Shenouda" panose="020B7200000000000000" pitchFamily="34" charset="0"/>
              </a:rPr>
              <a:t>euaggeliou</a:t>
            </a:r>
            <a:r>
              <a:rPr lang="fr-FR" sz="3200" b="1" dirty="0">
                <a:latin typeface="CS Avva Shenouda" panose="020B7200000000000000" pitchFamily="34" charset="0"/>
              </a:rPr>
              <a:t>.</a:t>
            </a:r>
          </a:p>
        </p:txBody>
      </p:sp>
    </p:spTree>
    <p:extLst>
      <p:ext uri="{BB962C8B-B14F-4D97-AF65-F5344CB8AC3E}">
        <p14:creationId xmlns:p14="http://schemas.microsoft.com/office/powerpoint/2010/main" val="350722894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1178" y="2396647"/>
            <a:ext cx="5644822" cy="1077218"/>
          </a:xfrm>
        </p:spPr>
        <p:txBody>
          <a:bodyPr wrap="square" numCol="1" spcCol="72000" anchor="ctr">
            <a:spAutoFit/>
          </a:bodyPr>
          <a:lstStyle/>
          <a:p>
            <a:pPr marL="0" indent="0" algn="just">
              <a:buNone/>
            </a:pPr>
            <a:r>
              <a:rPr lang="fr-FR" b="1" dirty="0">
                <a:latin typeface="Book Antiqua" panose="02040602050305030304" pitchFamily="18" charset="0"/>
              </a:rPr>
              <a:t>Lecture du saint Evangile selon saint (…)</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4819918"/>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73847" y="2381330"/>
            <a:ext cx="5195976" cy="1200329"/>
          </a:xfrm>
          <a:prstGeom prst="rect">
            <a:avLst/>
          </a:prstGeom>
        </p:spPr>
        <p:txBody>
          <a:bodyPr wrap="square" anchor="ctr" anchorCtr="0">
            <a:spAutoFit/>
          </a:bodyPr>
          <a:lstStyle/>
          <a:p>
            <a:pPr algn="just" rtl="1"/>
            <a:r>
              <a:rPr lang="ar-AE" sz="3600" b="1" dirty="0">
                <a:latin typeface="Book Antiqua" panose="02040602050305030304" pitchFamily="18" charset="0"/>
              </a:rPr>
              <a:t>فصل من الإنجيل المقدس للقديس</a:t>
            </a:r>
            <a:r>
              <a:rPr lang="fr-FR" sz="3600" b="1" dirty="0">
                <a:latin typeface="CS Avva Shenouda" panose="020B7200000000000000" pitchFamily="34" charset="0"/>
              </a:rPr>
              <a:t> (...) </a:t>
            </a:r>
            <a:endParaRPr lang="ar-AE" sz="3600" b="1" dirty="0">
              <a:latin typeface="Book Antiqua" panose="02040602050305030304" pitchFamily="18" charset="0"/>
            </a:endParaRPr>
          </a:p>
        </p:txBody>
      </p:sp>
      <p:sp>
        <p:nvSpPr>
          <p:cNvPr id="6" name="Rectangle 5">
            <a:extLst>
              <a:ext uri="{FF2B5EF4-FFF2-40B4-BE49-F238E27FC236}">
                <a16:creationId xmlns:a16="http://schemas.microsoft.com/office/drawing/2014/main" id="{4BBA31EA-5709-4658-9C29-41BF2557899C}"/>
              </a:ext>
            </a:extLst>
          </p:cNvPr>
          <p:cNvSpPr/>
          <p:nvPr/>
        </p:nvSpPr>
        <p:spPr>
          <a:xfrm>
            <a:off x="703385" y="828063"/>
            <a:ext cx="10874326" cy="1569660"/>
          </a:xfrm>
          <a:prstGeom prst="rect">
            <a:avLst/>
          </a:prstGeom>
        </p:spPr>
        <p:txBody>
          <a:bodyPr wrap="square">
            <a:spAutoFit/>
          </a:bodyPr>
          <a:lstStyle/>
          <a:p>
            <a:pPr algn="ctr"/>
            <a:r>
              <a:rPr lang="fr-FR" sz="4800" b="1" dirty="0" err="1">
                <a:solidFill>
                  <a:srgbClr val="C00000"/>
                </a:solidFill>
                <a:latin typeface="CS Avva Shenouda" pitchFamily="34" charset="0"/>
              </a:rPr>
              <a:t>Ou`anagnwcic</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ebolqen</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pieuaggelion</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e;ouab</a:t>
            </a:r>
            <a:r>
              <a:rPr lang="fr-FR" sz="4800" b="1" dirty="0">
                <a:solidFill>
                  <a:srgbClr val="C00000"/>
                </a:solidFill>
                <a:latin typeface="CS Avva Shenouda" pitchFamily="34" charset="0"/>
              </a:rPr>
              <a:t> kata (...) </a:t>
            </a:r>
            <a:r>
              <a:rPr lang="fr-FR" sz="4800" b="1" dirty="0" err="1">
                <a:solidFill>
                  <a:srgbClr val="C00000"/>
                </a:solidFill>
                <a:latin typeface="CS Avva Shenouda" pitchFamily="34" charset="0"/>
              </a:rPr>
              <a:t>agiou</a:t>
            </a:r>
            <a:r>
              <a:rPr lang="fr-FR" sz="4800" b="1" dirty="0">
                <a:solidFill>
                  <a:srgbClr val="C00000"/>
                </a:solidFill>
                <a:latin typeface="CS Avva Shenouda" pitchFamily="34" charset="0"/>
              </a:rPr>
              <a:t>.</a:t>
            </a:r>
          </a:p>
        </p:txBody>
      </p:sp>
      <p:sp>
        <p:nvSpPr>
          <p:cNvPr id="9" name="Espace réservé du contenu 2">
            <a:extLst>
              <a:ext uri="{FF2B5EF4-FFF2-40B4-BE49-F238E27FC236}">
                <a16:creationId xmlns:a16="http://schemas.microsoft.com/office/drawing/2014/main" id="{D2106C4C-97AC-47F4-8BDB-41E5693FF19F}"/>
              </a:ext>
            </a:extLst>
          </p:cNvPr>
          <p:cNvSpPr txBox="1">
            <a:spLocks/>
          </p:cNvSpPr>
          <p:nvPr/>
        </p:nvSpPr>
        <p:spPr>
          <a:xfrm>
            <a:off x="448833" y="5439997"/>
            <a:ext cx="4896890" cy="584775"/>
          </a:xfrm>
          <a:prstGeom prst="rect">
            <a:avLst/>
          </a:prstGeom>
        </p:spPr>
        <p:txBody>
          <a:bodyPr vert="horz" wrap="square" lIns="91440" tIns="45720" rIns="91440" bIns="45720" numCol="1" spcCol="72000" rtlCol="0" anchor="ctr">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fr-FR" b="1" dirty="0">
                <a:latin typeface="Book Antiqua" panose="02040602050305030304" pitchFamily="18" charset="0"/>
              </a:rPr>
              <a:t>Gloire à toi Seigneur</a:t>
            </a:r>
          </a:p>
        </p:txBody>
      </p:sp>
      <p:sp>
        <p:nvSpPr>
          <p:cNvPr id="11" name="Rectangle 10">
            <a:extLst>
              <a:ext uri="{FF2B5EF4-FFF2-40B4-BE49-F238E27FC236}">
                <a16:creationId xmlns:a16="http://schemas.microsoft.com/office/drawing/2014/main" id="{33915816-F1BB-42E5-8168-916DA00C2698}"/>
              </a:ext>
            </a:extLst>
          </p:cNvPr>
          <p:cNvSpPr/>
          <p:nvPr/>
        </p:nvSpPr>
        <p:spPr>
          <a:xfrm>
            <a:off x="8133162" y="5220027"/>
            <a:ext cx="3574559" cy="769441"/>
          </a:xfrm>
          <a:prstGeom prst="rect">
            <a:avLst/>
          </a:prstGeom>
        </p:spPr>
        <p:txBody>
          <a:bodyPr wrap="square" anchor="ctr" anchorCtr="0">
            <a:spAutoFit/>
          </a:bodyPr>
          <a:lstStyle/>
          <a:p>
            <a:pPr algn="just" rtl="1"/>
            <a:r>
              <a:rPr lang="ar-AE" sz="4400" b="1" dirty="0">
                <a:latin typeface="Book Antiqua" panose="02040602050305030304" pitchFamily="18" charset="0"/>
              </a:rPr>
              <a:t>والمجد للـه دائماً</a:t>
            </a:r>
          </a:p>
        </p:txBody>
      </p:sp>
      <p:sp>
        <p:nvSpPr>
          <p:cNvPr id="13" name="Rectangle 12">
            <a:extLst>
              <a:ext uri="{FF2B5EF4-FFF2-40B4-BE49-F238E27FC236}">
                <a16:creationId xmlns:a16="http://schemas.microsoft.com/office/drawing/2014/main" id="{5E9E9B2F-DFC2-4E37-A832-F07F0BBB98D7}"/>
              </a:ext>
            </a:extLst>
          </p:cNvPr>
          <p:cNvSpPr/>
          <p:nvPr/>
        </p:nvSpPr>
        <p:spPr>
          <a:xfrm>
            <a:off x="703386" y="4666729"/>
            <a:ext cx="10874326" cy="830997"/>
          </a:xfrm>
          <a:prstGeom prst="rect">
            <a:avLst/>
          </a:prstGeom>
        </p:spPr>
        <p:txBody>
          <a:bodyPr wrap="square">
            <a:spAutoFit/>
          </a:bodyPr>
          <a:lstStyle/>
          <a:p>
            <a:pPr algn="ctr"/>
            <a:r>
              <a:rPr lang="fr-FR" sz="4800" b="1" dirty="0">
                <a:solidFill>
                  <a:srgbClr val="C00000"/>
                </a:solidFill>
                <a:latin typeface="CS Avva Shenouda" pitchFamily="34" charset="0"/>
              </a:rPr>
              <a:t>Doxa ci </a:t>
            </a:r>
            <a:r>
              <a:rPr lang="fr-FR" sz="4800" b="1" dirty="0" err="1">
                <a:solidFill>
                  <a:srgbClr val="C00000"/>
                </a:solidFill>
                <a:latin typeface="CS Avva Shenouda" pitchFamily="34" charset="0"/>
              </a:rPr>
              <a:t>Kuri``e</a:t>
            </a:r>
            <a:endParaRPr lang="fr-FR" sz="4800" b="1" dirty="0">
              <a:solidFill>
                <a:srgbClr val="C00000"/>
              </a:solidFill>
              <a:latin typeface="CS Avva Shenouda" pitchFamily="34" charset="0"/>
            </a:endParaRPr>
          </a:p>
        </p:txBody>
      </p:sp>
    </p:spTree>
    <p:extLst>
      <p:ext uri="{BB962C8B-B14F-4D97-AF65-F5344CB8AC3E}">
        <p14:creationId xmlns:p14="http://schemas.microsoft.com/office/powerpoint/2010/main" val="290868901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5760640"/>
          </a:xfrm>
        </p:spPr>
        <p:txBody>
          <a:bodyPr>
            <a:normAutofit fontScale="77500" lnSpcReduction="20000"/>
          </a:bodyPr>
          <a:lstStyle/>
          <a:p>
            <a:pPr marL="0" indent="0" algn="ctr">
              <a:buNone/>
            </a:pPr>
            <a:r>
              <a:rPr lang="pl-PL" b="1" dirty="0">
                <a:solidFill>
                  <a:srgbClr val="C00000"/>
                </a:solidFill>
                <a:latin typeface="Athanasius" pitchFamily="2" charset="0"/>
              </a:rPr>
              <a:t>Loukan Kev i/a/ &gt; l/z/ - n/b</a:t>
            </a:r>
            <a:endParaRPr lang="fr-FR" b="1" dirty="0">
              <a:solidFill>
                <a:srgbClr val="C00000"/>
              </a:solidFill>
              <a:latin typeface="Athanasius" pitchFamily="2" charset="0"/>
            </a:endParaRPr>
          </a:p>
          <a:p>
            <a:pPr marL="0" indent="0" algn="just">
              <a:buNone/>
            </a:pPr>
            <a:r>
              <a:rPr lang="en-US" sz="2400" b="1" dirty="0" err="1">
                <a:latin typeface="Athanasius" pitchFamily="2" charset="0"/>
              </a:rPr>
              <a:t>Efcaji</a:t>
            </a:r>
            <a:r>
              <a:rPr lang="en-US" sz="2400" b="1" dirty="0">
                <a:latin typeface="Athanasius" pitchFamily="2" charset="0"/>
              </a:rPr>
              <a:t> de </a:t>
            </a:r>
            <a:r>
              <a:rPr lang="en-US" sz="2400" b="1" dirty="0" err="1">
                <a:latin typeface="Athanasius" pitchFamily="2" charset="0"/>
              </a:rPr>
              <a:t>af</a:t>
            </a:r>
            <a:r>
              <a:rPr lang="en-US" sz="2400" b="1" dirty="0">
                <a:latin typeface="Athanasius" pitchFamily="2" charset="0"/>
              </a:rPr>
              <a:t>;\o `</a:t>
            </a:r>
            <a:r>
              <a:rPr lang="en-US" sz="2400" b="1" dirty="0" err="1">
                <a:latin typeface="Athanasius" pitchFamily="2" charset="0"/>
              </a:rPr>
              <a:t>èerof</a:t>
            </a:r>
            <a:r>
              <a:rPr lang="en-US" sz="2400" b="1" dirty="0">
                <a:latin typeface="Athanasius" pitchFamily="2" charset="0"/>
              </a:rPr>
              <a:t> `</a:t>
            </a:r>
            <a:r>
              <a:rPr lang="en-US" sz="2400" b="1" dirty="0" err="1">
                <a:latin typeface="Athanasius" pitchFamily="2" charset="0"/>
              </a:rPr>
              <a:t>ènje</a:t>
            </a:r>
            <a:r>
              <a:rPr lang="en-US" sz="2400" b="1" dirty="0">
                <a:latin typeface="Athanasius" pitchFamily="2" charset="0"/>
              </a:rPr>
              <a:t> </a:t>
            </a:r>
            <a:r>
              <a:rPr lang="en-US" sz="2400" b="1" dirty="0" err="1">
                <a:latin typeface="Athanasius" pitchFamily="2" charset="0"/>
              </a:rPr>
              <a:t>ouvariceoc</a:t>
            </a:r>
            <a:r>
              <a:rPr lang="en-US" sz="2400" b="1" dirty="0">
                <a:latin typeface="Athanasius" pitchFamily="2" charset="0"/>
              </a:rPr>
              <a:t> \</a:t>
            </a:r>
            <a:r>
              <a:rPr lang="en-US" sz="2400" b="1" dirty="0" err="1">
                <a:latin typeface="Athanasius" pitchFamily="2" charset="0"/>
              </a:rPr>
              <a:t>opwc</a:t>
            </a:r>
            <a:r>
              <a:rPr lang="en-US" sz="2400" b="1" dirty="0">
                <a:latin typeface="Athanasius" pitchFamily="2" charset="0"/>
              </a:rPr>
              <a:t> `</a:t>
            </a:r>
            <a:r>
              <a:rPr lang="en-US" sz="2400" b="1" dirty="0" err="1">
                <a:latin typeface="Athanasius" pitchFamily="2" charset="0"/>
              </a:rPr>
              <a:t>èntefouwm</a:t>
            </a:r>
            <a:r>
              <a:rPr lang="en-US" sz="2400" b="1" dirty="0">
                <a:latin typeface="Athanasius" pitchFamily="2" charset="0"/>
              </a:rPr>
              <a:t> '</a:t>
            </a:r>
            <a:r>
              <a:rPr lang="en-US" sz="2400" b="1" dirty="0" err="1">
                <a:latin typeface="Athanasius" pitchFamily="2" charset="0"/>
              </a:rPr>
              <a:t>atotf</a:t>
            </a:r>
            <a:r>
              <a:rPr lang="en-US" sz="2400" b="1" dirty="0">
                <a:latin typeface="Athanasius" pitchFamily="2" charset="0"/>
              </a:rPr>
              <a: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èetaf</a:t>
            </a:r>
            <a:r>
              <a:rPr lang="en-US" sz="2400" b="1" dirty="0">
                <a:latin typeface="Athanasius" pitchFamily="2" charset="0"/>
              </a:rPr>
              <a:t>]e `</a:t>
            </a:r>
            <a:r>
              <a:rPr lang="en-US" sz="2400" b="1" dirty="0" err="1">
                <a:latin typeface="Athanasius" pitchFamily="2" charset="0"/>
              </a:rPr>
              <a:t>èe'oun</a:t>
            </a:r>
            <a:r>
              <a:rPr lang="en-US" sz="2400" b="1" dirty="0">
                <a:latin typeface="Athanasius" pitchFamily="2" charset="0"/>
              </a:rPr>
              <a:t> </a:t>
            </a:r>
            <a:r>
              <a:rPr lang="en-US" sz="2400" b="1" dirty="0" err="1">
                <a:latin typeface="Athanasius" pitchFamily="2" charset="0"/>
              </a:rPr>
              <a:t>afrwteb</a:t>
            </a:r>
            <a:r>
              <a:rPr lang="en-US" sz="2400" b="1" dirty="0">
                <a:latin typeface="Athanasius" pitchFamily="2" charset="0"/>
              </a:rPr>
              <a:t>. </a:t>
            </a:r>
            <a:r>
              <a:rPr lang="en-US" sz="2400" b="1" dirty="0" err="1">
                <a:latin typeface="Athanasius" pitchFamily="2" charset="0"/>
              </a:rPr>
              <a:t>Pivariceoc</a:t>
            </a:r>
            <a:r>
              <a:rPr lang="en-US" sz="2400" b="1" dirty="0">
                <a:latin typeface="Athanasius" pitchFamily="2" charset="0"/>
              </a:rPr>
              <a:t> de `</a:t>
            </a:r>
            <a:r>
              <a:rPr lang="en-US" sz="2400" b="1" dirty="0" err="1">
                <a:latin typeface="Athanasius" pitchFamily="2" charset="0"/>
              </a:rPr>
              <a:t>èetafnau</a:t>
            </a:r>
            <a:r>
              <a:rPr lang="en-US" sz="2400" b="1" dirty="0">
                <a:latin typeface="Athanasius" pitchFamily="2" charset="0"/>
              </a:rPr>
              <a:t> </a:t>
            </a:r>
            <a:r>
              <a:rPr lang="en-US" sz="2400" b="1" dirty="0" err="1">
                <a:latin typeface="Athanasius" pitchFamily="2" charset="0"/>
              </a:rPr>
              <a:t>afer`è</a:t>
            </a:r>
            <a:r>
              <a:rPr lang="en-US" sz="2400" b="1" dirty="0">
                <a:latin typeface="Athanasius" pitchFamily="2" charset="0"/>
              </a:rPr>
              <a:t>]</a:t>
            </a:r>
            <a:r>
              <a:rPr lang="en-US" sz="2400" b="1" dirty="0" err="1">
                <a:latin typeface="Athanasius" pitchFamily="2" charset="0"/>
              </a:rPr>
              <a:t>vhri</a:t>
            </a:r>
            <a:r>
              <a:rPr lang="en-US" sz="2400" b="1" dirty="0">
                <a:latin typeface="Athanasius" pitchFamily="2" charset="0"/>
              </a:rPr>
              <a: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èmpefsiwmc</a:t>
            </a:r>
            <a:r>
              <a:rPr lang="en-US" sz="2400" b="1" dirty="0">
                <a:latin typeface="Athanasius" pitchFamily="2" charset="0"/>
              </a:rPr>
              <a:t> `</a:t>
            </a:r>
            <a:r>
              <a:rPr lang="en-US" sz="2400" b="1" dirty="0" err="1">
                <a:latin typeface="Athanasius" pitchFamily="2" charset="0"/>
              </a:rPr>
              <a:t>èn</a:t>
            </a:r>
            <a:r>
              <a:rPr lang="en-US" sz="2400" b="1" dirty="0">
                <a:latin typeface="Athanasius" pitchFamily="2" charset="0"/>
              </a:rPr>
              <a:t>]</a:t>
            </a:r>
            <a:r>
              <a:rPr lang="en-US" sz="2400" b="1" dirty="0" err="1">
                <a:latin typeface="Athanasius" pitchFamily="2" charset="0"/>
              </a:rPr>
              <a:t>orp</a:t>
            </a:r>
            <a:r>
              <a:rPr lang="en-US" sz="2400" b="1" dirty="0">
                <a:latin typeface="Athanasius" pitchFamily="2" charset="0"/>
              </a:rPr>
              <a:t> '</a:t>
            </a:r>
            <a:r>
              <a:rPr lang="en-US" sz="2400" b="1" dirty="0" err="1">
                <a:latin typeface="Athanasius" pitchFamily="2" charset="0"/>
              </a:rPr>
              <a:t>ajen</a:t>
            </a:r>
            <a:r>
              <a:rPr lang="en-US" sz="2400" b="1" dirty="0">
                <a:latin typeface="Athanasius" pitchFamily="2" charset="0"/>
              </a:rPr>
              <a:t> </a:t>
            </a:r>
            <a:r>
              <a:rPr lang="en-US" sz="2400" b="1" dirty="0" err="1">
                <a:latin typeface="Athanasius" pitchFamily="2" charset="0"/>
              </a:rPr>
              <a:t>piouwm</a:t>
            </a:r>
            <a:r>
              <a:rPr lang="en-US" sz="2400" b="1" dirty="0">
                <a:latin typeface="Athanasius" pitchFamily="2" charset="0"/>
              </a:rPr>
              <a:t> </a:t>
            </a:r>
            <a:r>
              <a:rPr lang="en-US" sz="2400" b="1" dirty="0" err="1">
                <a:latin typeface="Athanasius" pitchFamily="2" charset="0"/>
              </a:rPr>
              <a:t>pejaf</a:t>
            </a:r>
            <a:r>
              <a:rPr lang="en-US" sz="2400" b="1" dirty="0">
                <a:latin typeface="Athanasius" pitchFamily="2" charset="0"/>
              </a:rPr>
              <a:t> de </a:t>
            </a:r>
            <a:r>
              <a:rPr lang="en-US" sz="2400" b="1" dirty="0" err="1">
                <a:latin typeface="Athanasius" pitchFamily="2" charset="0"/>
              </a:rPr>
              <a:t>naf</a:t>
            </a:r>
            <a:r>
              <a:rPr lang="en-US" sz="2400" b="1" dirty="0">
                <a:latin typeface="Athanasius" pitchFamily="2" charset="0"/>
              </a:rPr>
              <a:t> `</a:t>
            </a:r>
            <a:r>
              <a:rPr lang="en-US" sz="2400" b="1" dirty="0" err="1">
                <a:latin typeface="Athanasius" pitchFamily="2" charset="0"/>
              </a:rPr>
              <a:t>ènje</a:t>
            </a:r>
            <a:r>
              <a:rPr lang="en-US" sz="2400" b="1" dirty="0">
                <a:latin typeface="Athanasius" pitchFamily="2" charset="0"/>
              </a:rPr>
              <a:t> P_/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nou</a:t>
            </a:r>
            <a:r>
              <a:rPr lang="en-US" sz="2400" b="1" dirty="0">
                <a:latin typeface="Athanasius" pitchFamily="2" charset="0"/>
              </a:rPr>
              <a:t> `</a:t>
            </a:r>
            <a:r>
              <a:rPr lang="en-US" sz="2400" b="1" dirty="0" err="1">
                <a:latin typeface="Athanasius" pitchFamily="2" charset="0"/>
              </a:rPr>
              <a:t>ènqwten</a:t>
            </a:r>
            <a:r>
              <a:rPr lang="en-US" sz="2400" b="1" dirty="0">
                <a:latin typeface="Athanasius" pitchFamily="2" charset="0"/>
              </a:rPr>
              <a:t> '</a:t>
            </a:r>
            <a:r>
              <a:rPr lang="en-US" sz="2400" b="1" dirty="0" err="1">
                <a:latin typeface="Athanasius" pitchFamily="2" charset="0"/>
              </a:rPr>
              <a:t>anivariceoc</a:t>
            </a:r>
            <a:r>
              <a:rPr lang="en-US" sz="2400" b="1" dirty="0">
                <a:latin typeface="Athanasius" pitchFamily="2" charset="0"/>
              </a:rPr>
              <a:t> </a:t>
            </a:r>
            <a:r>
              <a:rPr lang="en-US" sz="2400" b="1" dirty="0" err="1">
                <a:latin typeface="Athanasius" pitchFamily="2" charset="0"/>
              </a:rPr>
              <a:t>tetentoubo</a:t>
            </a:r>
            <a:r>
              <a:rPr lang="en-US" sz="2400" b="1" dirty="0">
                <a:latin typeface="Athanasius" pitchFamily="2" charset="0"/>
              </a:rPr>
              <a:t> </a:t>
            </a:r>
            <a:r>
              <a:rPr lang="en-US" sz="2400" b="1" dirty="0" err="1">
                <a:latin typeface="Athanasius" pitchFamily="2" charset="0"/>
              </a:rPr>
              <a:t>cabol</a:t>
            </a:r>
            <a:r>
              <a:rPr lang="en-US" sz="2400" b="1" dirty="0">
                <a:latin typeface="Athanasius" pitchFamily="2" charset="0"/>
              </a:rPr>
              <a:t> `</a:t>
            </a:r>
            <a:r>
              <a:rPr lang="en-US" sz="2400" b="1" dirty="0" err="1">
                <a:latin typeface="Athanasius" pitchFamily="2" charset="0"/>
              </a:rPr>
              <a:t>èmpi`èavot</a:t>
            </a:r>
            <a:r>
              <a:rPr lang="en-US" sz="2400" b="1" dirty="0">
                <a:latin typeface="Athanasius" pitchFamily="2" charset="0"/>
              </a:rPr>
              <a:t> </a:t>
            </a:r>
            <a:r>
              <a:rPr lang="en-US" sz="2400" b="1" dirty="0" err="1">
                <a:latin typeface="Athanasius" pitchFamily="2" charset="0"/>
              </a:rPr>
              <a:t>nem</a:t>
            </a:r>
            <a:r>
              <a:rPr lang="en-US" sz="2400" b="1" dirty="0">
                <a:latin typeface="Athanasius" pitchFamily="2" charset="0"/>
              </a:rPr>
              <a:t> </a:t>
            </a:r>
            <a:r>
              <a:rPr lang="en-US" sz="2400" b="1" dirty="0" err="1">
                <a:latin typeface="Athanasius" pitchFamily="2" charset="0"/>
              </a:rPr>
              <a:t>pibinaj</a:t>
            </a:r>
            <a:r>
              <a:rPr lang="en-US" sz="2400" b="1" dirty="0">
                <a:latin typeface="Athanasius" pitchFamily="2" charset="0"/>
              </a:rPr>
              <a:t>&gt; </a:t>
            </a:r>
            <a:r>
              <a:rPr lang="en-US" sz="2400" b="1" dirty="0" err="1">
                <a:latin typeface="Athanasius" pitchFamily="2" charset="0"/>
              </a:rPr>
              <a:t>ca'oun</a:t>
            </a:r>
            <a:r>
              <a:rPr lang="en-US" sz="2400" b="1" dirty="0">
                <a:latin typeface="Athanasius" pitchFamily="2" charset="0"/>
              </a:rPr>
              <a:t> de `</a:t>
            </a:r>
            <a:r>
              <a:rPr lang="en-US" sz="2400" b="1" dirty="0" err="1">
                <a:latin typeface="Athanasius" pitchFamily="2" charset="0"/>
              </a:rPr>
              <a:t>èmmwten</a:t>
            </a:r>
            <a:r>
              <a:rPr lang="en-US" sz="2400" b="1" dirty="0">
                <a:latin typeface="Athanasius" pitchFamily="2" charset="0"/>
              </a:rPr>
              <a:t> me\ `</a:t>
            </a:r>
            <a:r>
              <a:rPr lang="en-US" sz="2400" b="1" dirty="0" err="1">
                <a:latin typeface="Athanasius" pitchFamily="2" charset="0"/>
              </a:rPr>
              <a:t>èn</a:t>
            </a:r>
            <a:r>
              <a:rPr lang="en-US" sz="2400" b="1" dirty="0">
                <a:latin typeface="Athanasius" pitchFamily="2" charset="0"/>
              </a:rPr>
              <a:t>\</a:t>
            </a:r>
            <a:r>
              <a:rPr lang="en-US" sz="2400" b="1" dirty="0" err="1">
                <a:latin typeface="Athanasius" pitchFamily="2" charset="0"/>
              </a:rPr>
              <a:t>wlem</a:t>
            </a:r>
            <a:r>
              <a:rPr lang="en-US" sz="2400" b="1" dirty="0">
                <a:latin typeface="Athanasius" pitchFamily="2" charset="0"/>
              </a:rPr>
              <a:t> </a:t>
            </a:r>
            <a:r>
              <a:rPr lang="en-US" sz="2400" b="1" dirty="0" err="1">
                <a:latin typeface="Athanasius" pitchFamily="2" charset="0"/>
              </a:rPr>
              <a:t>nem</a:t>
            </a:r>
            <a:r>
              <a:rPr lang="en-US" sz="2400" b="1" dirty="0">
                <a:latin typeface="Athanasius" pitchFamily="2" charset="0"/>
              </a:rPr>
              <a:t> </a:t>
            </a:r>
            <a:r>
              <a:rPr lang="en-US" sz="2400" b="1" dirty="0" err="1">
                <a:latin typeface="Athanasius" pitchFamily="2" charset="0"/>
              </a:rPr>
              <a:t>ponhri`èa</a:t>
            </a:r>
            <a:r>
              <a:rPr lang="en-US" sz="2400" b="1" dirty="0">
                <a:latin typeface="Athanasius" pitchFamily="2" charset="0"/>
              </a:rPr>
              <a:t>.</a:t>
            </a:r>
          </a:p>
          <a:p>
            <a:pPr marL="0" indent="0" algn="just">
              <a:buNone/>
            </a:pPr>
            <a:r>
              <a:rPr lang="en-US" sz="2400" b="1" dirty="0" err="1">
                <a:latin typeface="Athanasius" pitchFamily="2" charset="0"/>
              </a:rPr>
              <a:t>Niat</a:t>
            </a:r>
            <a:r>
              <a:rPr lang="en-US" sz="2400" b="1" dirty="0">
                <a:latin typeface="Athanasius" pitchFamily="2" charset="0"/>
              </a:rPr>
              <a:t>\</a:t>
            </a:r>
            <a:r>
              <a:rPr lang="en-US" sz="2400" b="1" dirty="0" err="1">
                <a:latin typeface="Athanasius" pitchFamily="2" charset="0"/>
              </a:rPr>
              <a:t>ht</a:t>
            </a:r>
            <a:r>
              <a:rPr lang="en-US" sz="2400" b="1" dirty="0">
                <a:latin typeface="Athanasius" pitchFamily="2" charset="0"/>
              </a:rPr>
              <a:t> </a:t>
            </a:r>
            <a:r>
              <a:rPr lang="en-US" sz="2400" b="1" dirty="0" err="1">
                <a:latin typeface="Athanasius" pitchFamily="2" charset="0"/>
              </a:rPr>
              <a:t>mh</a:t>
            </a:r>
            <a:r>
              <a:rPr lang="en-US" sz="2400" b="1" dirty="0">
                <a:latin typeface="Athanasius" pitchFamily="2" charset="0"/>
              </a:rPr>
              <a:t> </a:t>
            </a:r>
            <a:r>
              <a:rPr lang="en-US" sz="2400" b="1" dirty="0" err="1">
                <a:latin typeface="Athanasius" pitchFamily="2" charset="0"/>
              </a:rPr>
              <a:t>vh</a:t>
            </a:r>
            <a:r>
              <a:rPr lang="en-US" sz="2400" b="1" dirty="0">
                <a:latin typeface="Athanasius" pitchFamily="2" charset="0"/>
              </a:rPr>
              <a:t> an `</a:t>
            </a:r>
            <a:r>
              <a:rPr lang="en-US" sz="2400" b="1" dirty="0" err="1">
                <a:latin typeface="Athanasius" pitchFamily="2" charset="0"/>
              </a:rPr>
              <a:t>èetafqami`èe</a:t>
            </a:r>
            <a:r>
              <a:rPr lang="en-US" sz="2400" b="1" dirty="0">
                <a:latin typeface="Athanasius" pitchFamily="2" charset="0"/>
              </a:rPr>
              <a:t> </a:t>
            </a:r>
            <a:r>
              <a:rPr lang="en-US" sz="2400" b="1" dirty="0" err="1">
                <a:latin typeface="Athanasius" pitchFamily="2" charset="0"/>
              </a:rPr>
              <a:t>cabol</a:t>
            </a:r>
            <a:r>
              <a:rPr lang="en-US" sz="2400" b="1" dirty="0">
                <a:latin typeface="Athanasius" pitchFamily="2" charset="0"/>
              </a:rPr>
              <a:t> `</a:t>
            </a:r>
            <a:r>
              <a:rPr lang="en-US" sz="2400" b="1" dirty="0" err="1">
                <a:latin typeface="Athanasius" pitchFamily="2" charset="0"/>
              </a:rPr>
              <a:t>ènqof</a:t>
            </a:r>
            <a:r>
              <a:rPr lang="en-US" sz="2400" b="1" dirty="0">
                <a:latin typeface="Athanasius" pitchFamily="2" charset="0"/>
              </a:rPr>
              <a:t> on </a:t>
            </a:r>
            <a:r>
              <a:rPr lang="en-US" sz="2400" b="1" dirty="0" err="1">
                <a:latin typeface="Athanasius" pitchFamily="2" charset="0"/>
              </a:rPr>
              <a:t>afqami`èe</a:t>
            </a:r>
            <a:r>
              <a:rPr lang="en-US" sz="2400" b="1" dirty="0">
                <a:latin typeface="Athanasius" pitchFamily="2" charset="0"/>
              </a:rPr>
              <a:t> </a:t>
            </a:r>
            <a:r>
              <a:rPr lang="en-US" sz="2400" b="1" dirty="0" err="1">
                <a:latin typeface="Athanasius" pitchFamily="2" charset="0"/>
              </a:rPr>
              <a:t>ca'oun</a:t>
            </a:r>
            <a:r>
              <a:rPr lang="en-US" sz="2400" b="1" dirty="0">
                <a:latin typeface="Athanasius" pitchFamily="2" charset="0"/>
              </a:rPr>
              <a:t>. </a:t>
            </a:r>
            <a:r>
              <a:rPr lang="en-US" sz="2400" b="1" dirty="0" err="1">
                <a:latin typeface="Athanasius" pitchFamily="2" charset="0"/>
              </a:rPr>
              <a:t>Pdhn</a:t>
            </a:r>
            <a:r>
              <a:rPr lang="en-US" sz="2400" b="1" dirty="0">
                <a:latin typeface="Athanasius" pitchFamily="2" charset="0"/>
              </a:rPr>
              <a:t> </a:t>
            </a:r>
            <a:r>
              <a:rPr lang="en-US" sz="2400" b="1" dirty="0" err="1">
                <a:latin typeface="Athanasius" pitchFamily="2" charset="0"/>
              </a:rPr>
              <a:t>nhet</a:t>
            </a:r>
            <a:r>
              <a:rPr lang="en-US" sz="2400" b="1" dirty="0">
                <a:latin typeface="Athanasius" pitchFamily="2" charset="0"/>
              </a:rPr>
              <a:t>]op </a:t>
            </a:r>
            <a:r>
              <a:rPr lang="en-US" sz="2400" b="1" dirty="0" err="1">
                <a:latin typeface="Athanasius" pitchFamily="2" charset="0"/>
              </a:rPr>
              <a:t>mhitou</a:t>
            </a:r>
            <a:r>
              <a:rPr lang="en-US" sz="2400" b="1" dirty="0">
                <a:latin typeface="Athanasius" pitchFamily="2" charset="0"/>
              </a:rPr>
              <a:t> `</a:t>
            </a:r>
            <a:r>
              <a:rPr lang="en-US" sz="2400" b="1" dirty="0" err="1">
                <a:latin typeface="Athanasius" pitchFamily="2" charset="0"/>
              </a:rPr>
              <a:t>èe`èqmetnaht</a:t>
            </a:r>
            <a:r>
              <a:rPr lang="en-US" sz="2400" b="1" dirty="0">
                <a:latin typeface="Athanasius" pitchFamily="2" charset="0"/>
              </a:rPr>
              <a: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ic</a:t>
            </a:r>
            <a:r>
              <a:rPr lang="en-US" sz="2400" b="1" dirty="0">
                <a:latin typeface="Athanasius" pitchFamily="2" charset="0"/>
              </a:rPr>
              <a:t> \</a:t>
            </a:r>
            <a:r>
              <a:rPr lang="en-US" sz="2400" b="1" dirty="0" err="1">
                <a:latin typeface="Athanasius" pitchFamily="2" charset="0"/>
              </a:rPr>
              <a:t>wb</a:t>
            </a:r>
            <a:r>
              <a:rPr lang="en-US" sz="2400" b="1" dirty="0">
                <a:latin typeface="Athanasius" pitchFamily="2" charset="0"/>
              </a:rPr>
              <a:t> </a:t>
            </a:r>
            <a:r>
              <a:rPr lang="en-US" sz="2400" b="1" dirty="0" err="1">
                <a:latin typeface="Athanasius" pitchFamily="2" charset="0"/>
              </a:rPr>
              <a:t>niben</a:t>
            </a:r>
            <a:r>
              <a:rPr lang="en-US" sz="2400" b="1" dirty="0">
                <a:latin typeface="Athanasius" pitchFamily="2" charset="0"/>
              </a:rPr>
              <a:t> </a:t>
            </a:r>
            <a:r>
              <a:rPr lang="en-US" sz="2400" b="1" dirty="0" err="1">
                <a:latin typeface="Athanasius" pitchFamily="2" charset="0"/>
              </a:rPr>
              <a:t>cetoubhout</a:t>
            </a:r>
            <a:r>
              <a:rPr lang="en-US" sz="2400" b="1" dirty="0">
                <a:latin typeface="Athanasius" pitchFamily="2" charset="0"/>
              </a:rPr>
              <a:t> </a:t>
            </a:r>
            <a:r>
              <a:rPr lang="en-US" sz="2400" b="1" dirty="0" err="1">
                <a:latin typeface="Athanasius" pitchFamily="2" charset="0"/>
              </a:rPr>
              <a:t>nwten</a:t>
            </a:r>
            <a:r>
              <a:rPr lang="en-US" sz="2400" b="1" dirty="0">
                <a:latin typeface="Athanasius" pitchFamily="2" charset="0"/>
              </a:rPr>
              <a:t>. </a:t>
            </a:r>
            <a:r>
              <a:rPr lang="en-US" sz="2400" b="1" dirty="0" err="1">
                <a:latin typeface="Athanasius" pitchFamily="2" charset="0"/>
              </a:rPr>
              <a:t>Alla</a:t>
            </a:r>
            <a:r>
              <a:rPr lang="en-US" sz="2400" b="1" dirty="0">
                <a:latin typeface="Athanasius" pitchFamily="2" charset="0"/>
              </a:rPr>
              <a:t> </a:t>
            </a:r>
            <a:r>
              <a:rPr lang="en-US" sz="2400" b="1" dirty="0" err="1">
                <a:latin typeface="Athanasius" pitchFamily="2" charset="0"/>
              </a:rPr>
              <a:t>ouoi</a:t>
            </a:r>
            <a:r>
              <a:rPr lang="en-US" sz="2400" b="1" dirty="0">
                <a:latin typeface="Athanasius" pitchFamily="2" charset="0"/>
              </a:rPr>
              <a:t> </a:t>
            </a:r>
            <a:r>
              <a:rPr lang="en-US" sz="2400" b="1" dirty="0" err="1">
                <a:latin typeface="Athanasius" pitchFamily="2" charset="0"/>
              </a:rPr>
              <a:t>nwten</a:t>
            </a:r>
            <a:r>
              <a:rPr lang="en-US" sz="2400" b="1" dirty="0">
                <a:latin typeface="Athanasius" pitchFamily="2" charset="0"/>
              </a:rPr>
              <a:t> </a:t>
            </a:r>
            <a:r>
              <a:rPr lang="en-US" sz="2400" b="1" dirty="0" err="1">
                <a:latin typeface="Athanasius" pitchFamily="2" charset="0"/>
              </a:rPr>
              <a:t>nivariceoc</a:t>
            </a:r>
            <a:r>
              <a:rPr lang="en-US" sz="2400" b="1" dirty="0">
                <a:latin typeface="Athanasius" pitchFamily="2" charset="0"/>
              </a:rPr>
              <a: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teten</a:t>
            </a:r>
            <a:r>
              <a:rPr lang="en-US" sz="2400" b="1" dirty="0">
                <a:latin typeface="Athanasius" pitchFamily="2" charset="0"/>
              </a:rPr>
              <a:t>; `</a:t>
            </a:r>
            <a:r>
              <a:rPr lang="en-US" sz="2400" b="1" dirty="0" err="1">
                <a:latin typeface="Athanasius" pitchFamily="2" charset="0"/>
              </a:rPr>
              <a:t>èm`èvremht</a:t>
            </a:r>
            <a:r>
              <a:rPr lang="en-US" sz="2400" b="1" dirty="0">
                <a:latin typeface="Athanasius" pitchFamily="2" charset="0"/>
              </a:rPr>
              <a:t> `</a:t>
            </a:r>
            <a:r>
              <a:rPr lang="en-US" sz="2400" b="1" dirty="0" err="1">
                <a:latin typeface="Athanasius" pitchFamily="2" charset="0"/>
              </a:rPr>
              <a:t>èmpi`èasin</a:t>
            </a:r>
            <a:r>
              <a:rPr lang="en-US" sz="2400" b="1" dirty="0">
                <a:latin typeface="Athanasius" pitchFamily="2" charset="0"/>
              </a:rPr>
              <a:t> `</a:t>
            </a:r>
            <a:r>
              <a:rPr lang="en-US" sz="2400" b="1" dirty="0" err="1">
                <a:latin typeface="Athanasius" pitchFamily="2" charset="0"/>
              </a:rPr>
              <a:t>èn`ècqoi</a:t>
            </a:r>
            <a:r>
              <a:rPr lang="en-US" sz="2400" b="1" dirty="0">
                <a:latin typeface="Athanasius" pitchFamily="2" charset="0"/>
              </a:rPr>
              <a:t> </a:t>
            </a:r>
            <a:r>
              <a:rPr lang="en-US" sz="2400" b="1" dirty="0" err="1">
                <a:latin typeface="Athanasius" pitchFamily="2" charset="0"/>
              </a:rPr>
              <a:t>nem</a:t>
            </a:r>
            <a:r>
              <a:rPr lang="en-US" sz="2400" b="1" dirty="0">
                <a:latin typeface="Athanasius" pitchFamily="2" charset="0"/>
              </a:rPr>
              <a:t> </a:t>
            </a:r>
            <a:r>
              <a:rPr lang="en-US" sz="2400" b="1" dirty="0" err="1">
                <a:latin typeface="Athanasius" pitchFamily="2" charset="0"/>
              </a:rPr>
              <a:t>piba</a:t>
            </a:r>
            <a:r>
              <a:rPr lang="en-US" sz="2400" b="1" dirty="0">
                <a:latin typeface="Athanasius" pitchFamily="2" charset="0"/>
              </a:rPr>
              <a:t>]</a:t>
            </a:r>
            <a:r>
              <a:rPr lang="en-US" sz="2400" b="1" dirty="0" err="1">
                <a:latin typeface="Athanasius" pitchFamily="2" charset="0"/>
              </a:rPr>
              <a:t>ou</a:t>
            </a:r>
            <a:r>
              <a:rPr lang="en-US" sz="2400" b="1" dirty="0">
                <a:latin typeface="Athanasius" pitchFamily="2" charset="0"/>
              </a:rPr>
              <a:t>] </a:t>
            </a:r>
            <a:r>
              <a:rPr lang="en-US" sz="2400" b="1" dirty="0" err="1">
                <a:latin typeface="Athanasius" pitchFamily="2" charset="0"/>
              </a:rPr>
              <a:t>nem</a:t>
            </a:r>
            <a:r>
              <a:rPr lang="en-US" sz="2400" b="1" dirty="0">
                <a:latin typeface="Athanasius" pitchFamily="2" charset="0"/>
              </a:rPr>
              <a:t> </a:t>
            </a:r>
            <a:r>
              <a:rPr lang="en-US" sz="2400" b="1" dirty="0" err="1">
                <a:latin typeface="Athanasius" pitchFamily="2" charset="0"/>
              </a:rPr>
              <a:t>ou`èo</a:t>
            </a:r>
            <a:r>
              <a:rPr lang="en-US" sz="2400" b="1" dirty="0">
                <a:latin typeface="Athanasius" pitchFamily="2" charset="0"/>
              </a:rPr>
              <a:t>; </a:t>
            </a:r>
            <a:r>
              <a:rPr lang="en-US" sz="2400" b="1" dirty="0" err="1">
                <a:latin typeface="Athanasius" pitchFamily="2" charset="0"/>
              </a:rPr>
              <a:t>niben</a:t>
            </a:r>
            <a:r>
              <a:rPr lang="en-US" sz="2400" b="1" dirty="0">
                <a:latin typeface="Athanasius" pitchFamily="2" charset="0"/>
              </a:rPr>
              <a: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tetenxw</a:t>
            </a:r>
            <a:r>
              <a:rPr lang="en-US" sz="2400" b="1" dirty="0">
                <a:latin typeface="Athanasius" pitchFamily="2" charset="0"/>
              </a:rPr>
              <a:t> `</a:t>
            </a:r>
            <a:r>
              <a:rPr lang="en-US" sz="2400" b="1" dirty="0" err="1">
                <a:latin typeface="Athanasius" pitchFamily="2" charset="0"/>
              </a:rPr>
              <a:t>èncwten</a:t>
            </a:r>
            <a:r>
              <a:rPr lang="en-US" sz="2400" b="1" dirty="0">
                <a:latin typeface="Athanasius" pitchFamily="2" charset="0"/>
              </a:rPr>
              <a:t> `</a:t>
            </a:r>
            <a:r>
              <a:rPr lang="en-US" sz="2400" b="1" dirty="0" err="1">
                <a:latin typeface="Athanasius" pitchFamily="2" charset="0"/>
              </a:rPr>
              <a:t>èmpi</a:t>
            </a:r>
            <a:r>
              <a:rPr lang="en-US" sz="2400" b="1" dirty="0">
                <a:latin typeface="Athanasius" pitchFamily="2" charset="0"/>
              </a:rPr>
              <a:t>\</a:t>
            </a:r>
            <a:r>
              <a:rPr lang="en-US" sz="2400" b="1" dirty="0" err="1">
                <a:latin typeface="Athanasius" pitchFamily="2" charset="0"/>
              </a:rPr>
              <a:t>ap</a:t>
            </a:r>
            <a:r>
              <a:rPr lang="en-US" sz="2400" b="1" dirty="0">
                <a:latin typeface="Athanasius" pitchFamily="2" charset="0"/>
              </a:rPr>
              <a:t> </a:t>
            </a:r>
            <a:r>
              <a:rPr lang="en-US" sz="2400" b="1" dirty="0" err="1">
                <a:latin typeface="Athanasius" pitchFamily="2" charset="0"/>
              </a:rPr>
              <a:t>nem</a:t>
            </a:r>
            <a:r>
              <a:rPr lang="en-US" sz="2400" b="1" dirty="0">
                <a:latin typeface="Athanasius" pitchFamily="2" charset="0"/>
              </a:rPr>
              <a:t> ;`</a:t>
            </a:r>
            <a:r>
              <a:rPr lang="en-US" sz="2400" b="1" dirty="0" err="1">
                <a:latin typeface="Athanasius" pitchFamily="2" charset="0"/>
              </a:rPr>
              <a:t>èagaph</a:t>
            </a:r>
            <a:r>
              <a:rPr lang="en-US" sz="2400" b="1" dirty="0">
                <a:latin typeface="Athanasius" pitchFamily="2" charset="0"/>
              </a:rPr>
              <a:t> `</a:t>
            </a:r>
            <a:r>
              <a:rPr lang="en-US" sz="2400" b="1" dirty="0" err="1">
                <a:latin typeface="Athanasius" pitchFamily="2" charset="0"/>
              </a:rPr>
              <a:t>ènte</a:t>
            </a:r>
            <a:r>
              <a:rPr lang="en-US" sz="2400" b="1" dirty="0">
                <a:latin typeface="Athanasius" pitchFamily="2" charset="0"/>
              </a:rPr>
              <a:t> </a:t>
            </a:r>
            <a:r>
              <a:rPr lang="en-US" sz="2400" b="1" dirty="0" err="1">
                <a:latin typeface="Athanasius" pitchFamily="2" charset="0"/>
              </a:rPr>
              <a:t>Vnou</a:t>
            </a:r>
            <a:r>
              <a:rPr lang="en-US" sz="2400" b="1" dirty="0">
                <a:latin typeface="Athanasius" pitchFamily="2" charset="0"/>
              </a:rPr>
              <a:t>;&gt; </a:t>
            </a:r>
            <a:r>
              <a:rPr lang="en-US" sz="2400" b="1" dirty="0" err="1">
                <a:latin typeface="Athanasius" pitchFamily="2" charset="0"/>
              </a:rPr>
              <a:t>nai</a:t>
            </a:r>
            <a:r>
              <a:rPr lang="en-US" sz="2400" b="1" dirty="0">
                <a:latin typeface="Athanasius" pitchFamily="2" charset="0"/>
              </a:rPr>
              <a:t> de </a:t>
            </a:r>
            <a:r>
              <a:rPr lang="en-US" sz="2400" b="1" dirty="0" err="1">
                <a:latin typeface="Athanasius" pitchFamily="2" charset="0"/>
              </a:rPr>
              <a:t>nacem`èp</a:t>
            </a:r>
            <a:r>
              <a:rPr lang="en-US" sz="2400" b="1" dirty="0">
                <a:latin typeface="Athanasius" pitchFamily="2" charset="0"/>
              </a:rPr>
              <a:t>]a `</a:t>
            </a:r>
            <a:r>
              <a:rPr lang="en-US" sz="2400" b="1" dirty="0" err="1">
                <a:latin typeface="Athanasius" pitchFamily="2" charset="0"/>
              </a:rPr>
              <a:t>èntetenaitou</a:t>
            </a:r>
            <a:r>
              <a:rPr lang="en-US" sz="2400" b="1" dirty="0">
                <a:latin typeface="Athanasius" pitchFamily="2" charset="0"/>
              </a:rPr>
              <a: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nikexwouni</a:t>
            </a:r>
            <a:r>
              <a:rPr lang="en-US" sz="2400" b="1" dirty="0">
                <a:latin typeface="Athanasius" pitchFamily="2" charset="0"/>
              </a:rPr>
              <a:t> `</a:t>
            </a:r>
            <a:r>
              <a:rPr lang="en-US" sz="2400" b="1" dirty="0" err="1">
                <a:latin typeface="Athanasius" pitchFamily="2" charset="0"/>
              </a:rPr>
              <a:t>ènteten`è</a:t>
            </a:r>
            <a:r>
              <a:rPr lang="en-US" sz="2400" b="1" dirty="0">
                <a:latin typeface="Athanasius" pitchFamily="2" charset="0"/>
              </a:rPr>
              <a:t>]</a:t>
            </a:r>
            <a:r>
              <a:rPr lang="en-US" sz="2400" b="1" dirty="0" err="1">
                <a:latin typeface="Athanasius" pitchFamily="2" charset="0"/>
              </a:rPr>
              <a:t>temxau</a:t>
            </a:r>
            <a:r>
              <a:rPr lang="en-US" sz="2400" b="1" dirty="0">
                <a:latin typeface="Athanasius" pitchFamily="2" charset="0"/>
              </a:rPr>
              <a:t> `</a:t>
            </a:r>
            <a:r>
              <a:rPr lang="en-US" sz="2400" b="1" dirty="0" err="1">
                <a:latin typeface="Athanasius" pitchFamily="2" charset="0"/>
              </a:rPr>
              <a:t>ènca</a:t>
            </a:r>
            <a:r>
              <a:rPr lang="en-US" sz="2400" b="1" dirty="0">
                <a:latin typeface="Athanasius" pitchFamily="2" charset="0"/>
              </a:rPr>
              <a:t> </a:t>
            </a:r>
            <a:r>
              <a:rPr lang="en-US" sz="2400" b="1" dirty="0" err="1">
                <a:latin typeface="Athanasius" pitchFamily="2" charset="0"/>
              </a:rPr>
              <a:t>qhnou</a:t>
            </a:r>
            <a:r>
              <a:rPr lang="en-US" sz="2400" b="1" dirty="0">
                <a:latin typeface="Athanasius" pitchFamily="2" charset="0"/>
              </a:rPr>
              <a:t>.</a:t>
            </a:r>
          </a:p>
          <a:p>
            <a:pPr marL="0" indent="0" algn="just">
              <a:buNone/>
            </a:pPr>
            <a:r>
              <a:rPr lang="en-US" sz="2400" b="1" dirty="0" err="1">
                <a:latin typeface="Athanasius" pitchFamily="2" charset="0"/>
              </a:rPr>
              <a:t>Ouoi</a:t>
            </a:r>
            <a:r>
              <a:rPr lang="en-US" sz="2400" b="1" dirty="0">
                <a:latin typeface="Athanasius" pitchFamily="2" charset="0"/>
              </a:rPr>
              <a:t> </a:t>
            </a:r>
            <a:r>
              <a:rPr lang="en-US" sz="2400" b="1" dirty="0" err="1">
                <a:latin typeface="Athanasius" pitchFamily="2" charset="0"/>
              </a:rPr>
              <a:t>nwten</a:t>
            </a:r>
            <a:r>
              <a:rPr lang="en-US" sz="2400" b="1" dirty="0">
                <a:latin typeface="Athanasius" pitchFamily="2" charset="0"/>
              </a:rPr>
              <a:t> </a:t>
            </a:r>
            <a:r>
              <a:rPr lang="en-US" sz="2400" b="1" dirty="0" err="1">
                <a:latin typeface="Athanasius" pitchFamily="2" charset="0"/>
              </a:rPr>
              <a:t>nivariceoc</a:t>
            </a:r>
            <a:r>
              <a:rPr lang="en-US" sz="2400" b="1" dirty="0">
                <a:latin typeface="Athanasius" pitchFamily="2" charset="0"/>
              </a:rPr>
              <a: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tetenmei</a:t>
            </a:r>
            <a:r>
              <a:rPr lang="en-US" sz="2400" b="1" dirty="0">
                <a:latin typeface="Athanasius" pitchFamily="2" charset="0"/>
              </a:rPr>
              <a:t> `</a:t>
            </a:r>
            <a:r>
              <a:rPr lang="en-US" sz="2400" b="1" dirty="0" err="1">
                <a:latin typeface="Athanasius" pitchFamily="2" charset="0"/>
              </a:rPr>
              <a:t>ènni</a:t>
            </a:r>
            <a:r>
              <a:rPr lang="en-US" sz="2400" b="1" dirty="0">
                <a:latin typeface="Athanasius" pitchFamily="2" charset="0"/>
              </a:rPr>
              <a:t>]</a:t>
            </a:r>
            <a:r>
              <a:rPr lang="en-US" sz="2400" b="1" dirty="0" err="1">
                <a:latin typeface="Athanasius" pitchFamily="2" charset="0"/>
              </a:rPr>
              <a:t>orp</a:t>
            </a:r>
            <a:r>
              <a:rPr lang="en-US" sz="2400" b="1" dirty="0">
                <a:latin typeface="Athanasius" pitchFamily="2" charset="0"/>
              </a:rPr>
              <a:t> `</a:t>
            </a:r>
            <a:r>
              <a:rPr lang="en-US" sz="2400" b="1" dirty="0" err="1">
                <a:latin typeface="Athanasius" pitchFamily="2" charset="0"/>
              </a:rPr>
              <a:t>èmman</a:t>
            </a:r>
            <a:r>
              <a:rPr lang="en-US" sz="2400" b="1" dirty="0">
                <a:latin typeface="Athanasius" pitchFamily="2" charset="0"/>
              </a:rPr>
              <a:t>\</a:t>
            </a:r>
            <a:r>
              <a:rPr lang="en-US" sz="2400" b="1" dirty="0" err="1">
                <a:latin typeface="Athanasius" pitchFamily="2" charset="0"/>
              </a:rPr>
              <a:t>emci</a:t>
            </a:r>
            <a:r>
              <a:rPr lang="en-US" sz="2400" b="1" dirty="0">
                <a:latin typeface="Athanasius" pitchFamily="2" charset="0"/>
              </a:rPr>
              <a:t> '</a:t>
            </a:r>
            <a:r>
              <a:rPr lang="en-US" sz="2400" b="1" dirty="0" err="1">
                <a:latin typeface="Athanasius" pitchFamily="2" charset="0"/>
              </a:rPr>
              <a:t>en</a:t>
            </a:r>
            <a:r>
              <a:rPr lang="en-US" sz="2400" b="1" dirty="0">
                <a:latin typeface="Athanasius" pitchFamily="2" charset="0"/>
              </a:rPr>
              <a:t> </a:t>
            </a:r>
            <a:r>
              <a:rPr lang="en-US" sz="2400" b="1" dirty="0" err="1">
                <a:latin typeface="Athanasius" pitchFamily="2" charset="0"/>
              </a:rPr>
              <a:t>nicunagwgh</a:t>
            </a:r>
            <a:r>
              <a:rPr lang="en-US" sz="2400" b="1" dirty="0">
                <a:latin typeface="Athanasius" pitchFamily="2" charset="0"/>
              </a:rPr>
              <a:t> </a:t>
            </a:r>
            <a:r>
              <a:rPr lang="en-US" sz="2400" b="1" dirty="0" err="1">
                <a:latin typeface="Athanasius" pitchFamily="2" charset="0"/>
              </a:rPr>
              <a:t>nem</a:t>
            </a:r>
            <a:r>
              <a:rPr lang="en-US" sz="2400" b="1" dirty="0">
                <a:latin typeface="Athanasius" pitchFamily="2" charset="0"/>
              </a:rPr>
              <a:t> </a:t>
            </a:r>
            <a:r>
              <a:rPr lang="en-US" sz="2400" b="1" dirty="0" err="1">
                <a:latin typeface="Athanasius" pitchFamily="2" charset="0"/>
              </a:rPr>
              <a:t>niacpacmoc</a:t>
            </a:r>
            <a:r>
              <a:rPr lang="en-US" sz="2400" b="1" dirty="0">
                <a:latin typeface="Athanasius" pitchFamily="2" charset="0"/>
              </a:rPr>
              <a:t> '</a:t>
            </a:r>
            <a:r>
              <a:rPr lang="en-US" sz="2400" b="1" dirty="0" err="1">
                <a:latin typeface="Athanasius" pitchFamily="2" charset="0"/>
              </a:rPr>
              <a:t>en</a:t>
            </a:r>
            <a:r>
              <a:rPr lang="en-US" sz="2400" b="1" dirty="0">
                <a:latin typeface="Athanasius" pitchFamily="2" charset="0"/>
              </a:rPr>
              <a:t> </a:t>
            </a:r>
            <a:r>
              <a:rPr lang="en-US" sz="2400" b="1" dirty="0" err="1">
                <a:latin typeface="Athanasius" pitchFamily="2" charset="0"/>
              </a:rPr>
              <a:t>niagwra</a:t>
            </a:r>
            <a:r>
              <a:rPr lang="en-US" sz="2400" b="1" dirty="0">
                <a:latin typeface="Athanasius" pitchFamily="2" charset="0"/>
              </a:rPr>
              <a:t>. </a:t>
            </a:r>
            <a:r>
              <a:rPr lang="en-US" sz="2400" b="1" dirty="0" err="1">
                <a:latin typeface="Athanasius" pitchFamily="2" charset="0"/>
              </a:rPr>
              <a:t>Ouoi</a:t>
            </a:r>
            <a:r>
              <a:rPr lang="en-US" sz="2400" b="1" dirty="0">
                <a:latin typeface="Athanasius" pitchFamily="2" charset="0"/>
              </a:rPr>
              <a:t> </a:t>
            </a:r>
            <a:r>
              <a:rPr lang="en-US" sz="2400" b="1" dirty="0" err="1">
                <a:latin typeface="Athanasius" pitchFamily="2" charset="0"/>
              </a:rPr>
              <a:t>nwten</a:t>
            </a:r>
            <a:r>
              <a:rPr lang="en-US" sz="2400" b="1" dirty="0">
                <a:latin typeface="Athanasius" pitchFamily="2" charset="0"/>
              </a:rPr>
              <a:t> </a:t>
            </a:r>
            <a:r>
              <a:rPr lang="en-US" sz="2400" b="1" dirty="0" err="1">
                <a:latin typeface="Athanasius" pitchFamily="2" charset="0"/>
              </a:rPr>
              <a:t>nica</a:t>
            </a:r>
            <a:r>
              <a:rPr lang="en-US" sz="2400" b="1" dirty="0">
                <a:latin typeface="Athanasius" pitchFamily="2" charset="0"/>
              </a:rPr>
              <a:t>' </a:t>
            </a:r>
            <a:r>
              <a:rPr lang="en-US" sz="2400" b="1" dirty="0" err="1">
                <a:latin typeface="Athanasius" pitchFamily="2" charset="0"/>
              </a:rPr>
              <a:t>nem</a:t>
            </a:r>
            <a:r>
              <a:rPr lang="en-US" sz="2400" b="1" dirty="0">
                <a:latin typeface="Athanasius" pitchFamily="2" charset="0"/>
              </a:rPr>
              <a:t> </a:t>
            </a:r>
            <a:r>
              <a:rPr lang="en-US" sz="2400" b="1" dirty="0" err="1">
                <a:latin typeface="Athanasius" pitchFamily="2" charset="0"/>
              </a:rPr>
              <a:t>ni</a:t>
            </a:r>
            <a:r>
              <a:rPr lang="en-US" sz="2400" b="1" dirty="0">
                <a:latin typeface="Athanasius" pitchFamily="2" charset="0"/>
              </a:rPr>
              <a:t> </a:t>
            </a:r>
            <a:r>
              <a:rPr lang="en-US" sz="2400" b="1" dirty="0" err="1">
                <a:latin typeface="Athanasius" pitchFamily="2" charset="0"/>
              </a:rPr>
              <a:t>variceoc</a:t>
            </a:r>
            <a:r>
              <a:rPr lang="en-US" sz="2400" b="1" dirty="0">
                <a:latin typeface="Athanasius" pitchFamily="2" charset="0"/>
              </a:rPr>
              <a:t> </a:t>
            </a:r>
            <a:r>
              <a:rPr lang="en-US" sz="2400" b="1" dirty="0" err="1">
                <a:latin typeface="Athanasius" pitchFamily="2" charset="0"/>
              </a:rPr>
              <a:t>ni</a:t>
            </a:r>
            <a:r>
              <a:rPr lang="en-US" sz="2400" b="1" dirty="0">
                <a:latin typeface="Athanasius" pitchFamily="2" charset="0"/>
              </a:rPr>
              <a:t>]obi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te</a:t>
            </a:r>
            <a:r>
              <a:rPr lang="en-US" sz="2400" b="1" dirty="0">
                <a:latin typeface="Athanasius" pitchFamily="2" charset="0"/>
              </a:rPr>
              <a:t> </a:t>
            </a:r>
            <a:r>
              <a:rPr lang="en-US" sz="2400" b="1" dirty="0" err="1">
                <a:latin typeface="Athanasius" pitchFamily="2" charset="0"/>
              </a:rPr>
              <a:t>tenoi</a:t>
            </a:r>
            <a:r>
              <a:rPr lang="en-US" sz="2400" b="1" dirty="0">
                <a:latin typeface="Athanasius" pitchFamily="2" charset="0"/>
              </a:rPr>
              <a:t> `</a:t>
            </a:r>
            <a:r>
              <a:rPr lang="en-US" sz="2400" b="1" dirty="0" err="1">
                <a:latin typeface="Athanasius" pitchFamily="2" charset="0"/>
              </a:rPr>
              <a:t>èm`èvrh</a:t>
            </a:r>
            <a:r>
              <a:rPr lang="en-US" sz="2400" b="1" dirty="0">
                <a:latin typeface="Athanasius" pitchFamily="2" charset="0"/>
              </a:rPr>
              <a:t>; `</a:t>
            </a:r>
            <a:r>
              <a:rPr lang="en-US" sz="2400" b="1" dirty="0" err="1">
                <a:latin typeface="Athanasius" pitchFamily="2" charset="0"/>
              </a:rPr>
              <a:t>ènni`èmè</a:t>
            </a:r>
            <a:r>
              <a:rPr lang="en-US" sz="2400" b="1" dirty="0">
                <a:latin typeface="Athanasius" pitchFamily="2" charset="0"/>
              </a:rPr>
              <a:t>\au `</a:t>
            </a:r>
            <a:r>
              <a:rPr lang="en-US" sz="2400" b="1" dirty="0" err="1">
                <a:latin typeface="Athanasius" pitchFamily="2" charset="0"/>
              </a:rPr>
              <a:t>èetenceouwn</a:t>
            </a:r>
            <a:r>
              <a:rPr lang="en-US" sz="2400" b="1" dirty="0">
                <a:latin typeface="Athanasius" pitchFamily="2" charset="0"/>
              </a:rPr>
              <a:t>\ `</a:t>
            </a:r>
            <a:r>
              <a:rPr lang="en-US" sz="2400" b="1" dirty="0" err="1">
                <a:latin typeface="Athanasius" pitchFamily="2" charset="0"/>
              </a:rPr>
              <a:t>èebol</a:t>
            </a:r>
            <a:r>
              <a:rPr lang="en-US" sz="2400" b="1" dirty="0">
                <a:latin typeface="Athanasius" pitchFamily="2" charset="0"/>
              </a:rPr>
              <a:t> an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nirwmi</a:t>
            </a:r>
            <a:r>
              <a:rPr lang="en-US" sz="2400" b="1" dirty="0">
                <a:latin typeface="Athanasius" pitchFamily="2" charset="0"/>
              </a:rPr>
              <a:t> </a:t>
            </a:r>
            <a:r>
              <a:rPr lang="en-US" sz="2400" b="1" dirty="0" err="1">
                <a:latin typeface="Athanasius" pitchFamily="2" charset="0"/>
              </a:rPr>
              <a:t>eqmo</a:t>
            </a:r>
            <a:r>
              <a:rPr lang="en-US" sz="2400" b="1" dirty="0">
                <a:latin typeface="Athanasius" pitchFamily="2" charset="0"/>
              </a:rPr>
              <a:t>]</a:t>
            </a:r>
            <a:r>
              <a:rPr lang="en-US" sz="2400" b="1" dirty="0" err="1">
                <a:latin typeface="Athanasius" pitchFamily="2" charset="0"/>
              </a:rPr>
              <a:t>i</a:t>
            </a:r>
            <a:r>
              <a:rPr lang="en-US" sz="2400" b="1" dirty="0">
                <a:latin typeface="Athanasius" pitchFamily="2" charset="0"/>
              </a:rPr>
              <a:t> \</a:t>
            </a:r>
            <a:r>
              <a:rPr lang="en-US" sz="2400" b="1" dirty="0" err="1">
                <a:latin typeface="Athanasius" pitchFamily="2" charset="0"/>
              </a:rPr>
              <a:t>ijwou</a:t>
            </a:r>
            <a:r>
              <a:rPr lang="en-US" sz="2400" b="1" dirty="0">
                <a:latin typeface="Athanasius" pitchFamily="2" charset="0"/>
              </a:rPr>
              <a:t> `</a:t>
            </a:r>
            <a:r>
              <a:rPr lang="en-US" sz="2400" b="1" dirty="0" err="1">
                <a:latin typeface="Athanasius" pitchFamily="2" charset="0"/>
              </a:rPr>
              <a:t>ènce`èemi</a:t>
            </a:r>
            <a:r>
              <a:rPr lang="en-US" sz="2400" b="1" dirty="0">
                <a:latin typeface="Athanasius" pitchFamily="2" charset="0"/>
              </a:rPr>
              <a:t> an. </a:t>
            </a:r>
            <a:r>
              <a:rPr lang="en-US" sz="2400" b="1" dirty="0" err="1">
                <a:latin typeface="Athanasius" pitchFamily="2" charset="0"/>
              </a:rPr>
              <a:t>Af`èerou`èw</a:t>
            </a:r>
            <a:r>
              <a:rPr lang="en-US" sz="2400" b="1" dirty="0">
                <a:latin typeface="Athanasius" pitchFamily="2" charset="0"/>
              </a:rPr>
              <a:t> de `</a:t>
            </a:r>
            <a:r>
              <a:rPr lang="en-US" sz="2400" b="1" dirty="0" err="1">
                <a:latin typeface="Athanasius" pitchFamily="2" charset="0"/>
              </a:rPr>
              <a:t>ènje</a:t>
            </a:r>
            <a:r>
              <a:rPr lang="en-US" sz="2400" b="1" dirty="0">
                <a:latin typeface="Athanasius" pitchFamily="2" charset="0"/>
              </a:rPr>
              <a:t> </a:t>
            </a:r>
            <a:r>
              <a:rPr lang="en-US" sz="2400" b="1" dirty="0" err="1">
                <a:latin typeface="Athanasius" pitchFamily="2" charset="0"/>
              </a:rPr>
              <a:t>ouai</a:t>
            </a:r>
            <a:r>
              <a:rPr lang="en-US" sz="2400" b="1" dirty="0">
                <a:latin typeface="Athanasius" pitchFamily="2" charset="0"/>
              </a:rPr>
              <a:t> `</a:t>
            </a:r>
            <a:r>
              <a:rPr lang="en-US" sz="2400" b="1" dirty="0" err="1">
                <a:latin typeface="Athanasius" pitchFamily="2" charset="0"/>
              </a:rPr>
              <a:t>ènninomikoc</a:t>
            </a:r>
            <a:r>
              <a:rPr lang="en-US" sz="2400" b="1" dirty="0">
                <a:latin typeface="Athanasius" pitchFamily="2" charset="0"/>
              </a:rPr>
              <a:t> </a:t>
            </a:r>
            <a:r>
              <a:rPr lang="en-US" sz="2400" b="1" dirty="0" err="1">
                <a:latin typeface="Athanasius" pitchFamily="2" charset="0"/>
              </a:rPr>
              <a:t>pejaf</a:t>
            </a:r>
            <a:r>
              <a:rPr lang="en-US" sz="2400" b="1" dirty="0">
                <a:latin typeface="Athanasius" pitchFamily="2" charset="0"/>
              </a:rPr>
              <a:t> </a:t>
            </a:r>
            <a:r>
              <a:rPr lang="en-US" sz="2400" b="1" dirty="0" err="1">
                <a:latin typeface="Athanasius" pitchFamily="2" charset="0"/>
              </a:rPr>
              <a:t>naf</a:t>
            </a:r>
            <a:r>
              <a:rPr lang="en-US" sz="2400" b="1" dirty="0">
                <a:latin typeface="Athanasius" pitchFamily="2" charset="0"/>
              </a:rPr>
              <a: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piref</a:t>
            </a:r>
            <a:r>
              <a:rPr lang="en-US" sz="2400" b="1" dirty="0">
                <a:latin typeface="Athanasius" pitchFamily="2" charset="0"/>
              </a:rPr>
              <a:t>;`</a:t>
            </a:r>
            <a:r>
              <a:rPr lang="en-US" sz="2400" b="1" dirty="0" err="1">
                <a:latin typeface="Athanasius" pitchFamily="2" charset="0"/>
              </a:rPr>
              <a:t>ècbw</a:t>
            </a:r>
            <a:r>
              <a:rPr lang="en-US" sz="2400" b="1" dirty="0">
                <a:latin typeface="Athanasius" pitchFamily="2" charset="0"/>
              </a:rPr>
              <a:t> </a:t>
            </a:r>
            <a:r>
              <a:rPr lang="en-US" sz="2400" b="1" dirty="0" err="1">
                <a:latin typeface="Athanasius" pitchFamily="2" charset="0"/>
              </a:rPr>
              <a:t>nai</a:t>
            </a:r>
            <a:r>
              <a:rPr lang="en-US" sz="2400" b="1" dirty="0">
                <a:latin typeface="Athanasius" pitchFamily="2" charset="0"/>
              </a:rPr>
              <a:t> </a:t>
            </a:r>
            <a:r>
              <a:rPr lang="en-US" sz="2400" b="1" dirty="0" err="1">
                <a:latin typeface="Athanasius" pitchFamily="2" charset="0"/>
              </a:rPr>
              <a:t>ekjw</a:t>
            </a:r>
            <a:r>
              <a:rPr lang="en-US" sz="2400" b="1" dirty="0">
                <a:latin typeface="Athanasius" pitchFamily="2" charset="0"/>
              </a:rPr>
              <a:t> `</a:t>
            </a:r>
            <a:r>
              <a:rPr lang="en-US" sz="2400" b="1" dirty="0" err="1">
                <a:latin typeface="Athanasius" pitchFamily="2" charset="0"/>
              </a:rPr>
              <a:t>èmmwou</a:t>
            </a:r>
            <a:r>
              <a:rPr lang="en-US" sz="2400" b="1" dirty="0">
                <a:latin typeface="Athanasius" pitchFamily="2" charset="0"/>
              </a:rPr>
              <a:t> </a:t>
            </a:r>
            <a:r>
              <a:rPr lang="en-US" sz="2400" b="1" dirty="0" err="1">
                <a:latin typeface="Athanasius" pitchFamily="2" charset="0"/>
              </a:rPr>
              <a:t>ek</a:t>
            </a:r>
            <a:r>
              <a:rPr lang="en-US" sz="2400" b="1" dirty="0">
                <a:latin typeface="Athanasius" pitchFamily="2" charset="0"/>
              </a:rPr>
              <a:t>;]w] `</a:t>
            </a:r>
            <a:r>
              <a:rPr lang="en-US" sz="2400" b="1" dirty="0" err="1">
                <a:latin typeface="Athanasius" pitchFamily="2" charset="0"/>
              </a:rPr>
              <a:t>èmmon</a:t>
            </a:r>
            <a:r>
              <a:rPr lang="en-US" sz="2400" b="1" dirty="0">
                <a:latin typeface="Athanasius" pitchFamily="2" charset="0"/>
              </a:rPr>
              <a:t> \</a:t>
            </a:r>
            <a:r>
              <a:rPr lang="en-US" sz="2400" b="1" dirty="0" err="1">
                <a:latin typeface="Athanasius" pitchFamily="2" charset="0"/>
              </a:rPr>
              <a:t>wn</a:t>
            </a:r>
            <a:r>
              <a:rPr lang="en-US" sz="2400" b="1" dirty="0">
                <a:latin typeface="Athanasius" pitchFamily="2" charset="0"/>
              </a:rPr>
              <a:t>.</a:t>
            </a:r>
          </a:p>
          <a:p>
            <a:pPr marL="0" indent="0" algn="just">
              <a:buNone/>
            </a:pPr>
            <a:r>
              <a:rPr lang="en-US" sz="2400" b="1" dirty="0" err="1">
                <a:latin typeface="Athanasius" pitchFamily="2" charset="0"/>
              </a:rPr>
              <a:t>Nqof</a:t>
            </a:r>
            <a:r>
              <a:rPr lang="en-US" sz="2400" b="1" dirty="0">
                <a:latin typeface="Athanasius" pitchFamily="2" charset="0"/>
              </a:rPr>
              <a:t> de </a:t>
            </a:r>
            <a:r>
              <a:rPr lang="en-US" sz="2400" b="1" dirty="0" err="1">
                <a:latin typeface="Athanasius" pitchFamily="2" charset="0"/>
              </a:rPr>
              <a:t>pejaf</a:t>
            </a:r>
            <a:r>
              <a:rPr lang="en-US" sz="2400" b="1" dirty="0">
                <a:latin typeface="Athanasius" pitchFamily="2" charset="0"/>
              </a:rPr>
              <a:t> </a:t>
            </a:r>
            <a:r>
              <a:rPr lang="en-US" sz="2400" b="1" dirty="0" err="1">
                <a:latin typeface="Athanasius" pitchFamily="2" charset="0"/>
              </a:rPr>
              <a:t>naf</a:t>
            </a:r>
            <a:r>
              <a:rPr lang="en-US" sz="2400" b="1" dirty="0">
                <a:latin typeface="Athanasius" pitchFamily="2" charset="0"/>
              </a:rPr>
              <a: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ènqwten</a:t>
            </a:r>
            <a:r>
              <a:rPr lang="en-US" sz="2400" b="1" dirty="0">
                <a:latin typeface="Athanasius" pitchFamily="2" charset="0"/>
              </a:rPr>
              <a:t> \</a:t>
            </a:r>
            <a:r>
              <a:rPr lang="en-US" sz="2400" b="1" dirty="0" err="1">
                <a:latin typeface="Athanasius" pitchFamily="2" charset="0"/>
              </a:rPr>
              <a:t>wten</a:t>
            </a:r>
            <a:r>
              <a:rPr lang="en-US" sz="2400" b="1" dirty="0">
                <a:latin typeface="Athanasius" pitchFamily="2" charset="0"/>
              </a:rPr>
              <a:t> '</a:t>
            </a:r>
            <a:r>
              <a:rPr lang="en-US" sz="2400" b="1" dirty="0" err="1">
                <a:latin typeface="Athanasius" pitchFamily="2" charset="0"/>
              </a:rPr>
              <a:t>aninomikoc</a:t>
            </a:r>
            <a:r>
              <a:rPr lang="en-US" sz="2400" b="1" dirty="0">
                <a:latin typeface="Athanasius" pitchFamily="2" charset="0"/>
              </a:rPr>
              <a:t> </a:t>
            </a:r>
            <a:r>
              <a:rPr lang="en-US" sz="2400" b="1" dirty="0" err="1">
                <a:latin typeface="Athanasius" pitchFamily="2" charset="0"/>
              </a:rPr>
              <a:t>ouoi</a:t>
            </a:r>
            <a:r>
              <a:rPr lang="en-US" sz="2400" b="1" dirty="0">
                <a:latin typeface="Athanasius" pitchFamily="2" charset="0"/>
              </a:rPr>
              <a:t> </a:t>
            </a:r>
            <a:r>
              <a:rPr lang="en-US" sz="2400" b="1" dirty="0" err="1">
                <a:latin typeface="Athanasius" pitchFamily="2" charset="0"/>
              </a:rPr>
              <a:t>nwten</a:t>
            </a:r>
            <a:r>
              <a:rPr lang="en-US" sz="2400" b="1" dirty="0">
                <a:latin typeface="Athanasius" pitchFamily="2" charset="0"/>
              </a:rPr>
              <a: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teten</a:t>
            </a:r>
            <a:r>
              <a:rPr lang="en-US" sz="2400" b="1" dirty="0">
                <a:latin typeface="Athanasius" pitchFamily="2" charset="0"/>
              </a:rPr>
              <a:t> </a:t>
            </a:r>
            <a:r>
              <a:rPr lang="en-US" sz="2400" b="1" dirty="0" err="1">
                <a:latin typeface="Athanasius" pitchFamily="2" charset="0"/>
              </a:rPr>
              <a:t>talo</a:t>
            </a:r>
            <a:r>
              <a:rPr lang="en-US" sz="2400" b="1" dirty="0">
                <a:latin typeface="Athanasius" pitchFamily="2" charset="0"/>
              </a:rPr>
              <a:t> `</a:t>
            </a:r>
            <a:r>
              <a:rPr lang="en-US" sz="2400" b="1" dirty="0" err="1">
                <a:latin typeface="Athanasius" pitchFamily="2" charset="0"/>
              </a:rPr>
              <a:t>èn</a:t>
            </a:r>
            <a:r>
              <a:rPr lang="en-US" sz="2400" b="1" dirty="0">
                <a:latin typeface="Athanasius" pitchFamily="2" charset="0"/>
              </a:rPr>
              <a:t>\</a:t>
            </a:r>
            <a:r>
              <a:rPr lang="en-US" sz="2400" b="1" dirty="0" err="1">
                <a:latin typeface="Athanasius" pitchFamily="2" charset="0"/>
              </a:rPr>
              <a:t>anetvwou`èi</a:t>
            </a:r>
            <a:r>
              <a:rPr lang="en-US" sz="2400" b="1" dirty="0">
                <a:latin typeface="Athanasius" pitchFamily="2" charset="0"/>
              </a:rPr>
              <a:t> </a:t>
            </a:r>
            <a:r>
              <a:rPr lang="en-US" sz="2400" b="1" dirty="0" err="1">
                <a:latin typeface="Athanasius" pitchFamily="2" charset="0"/>
              </a:rPr>
              <a:t>eumok</a:t>
            </a:r>
            <a:r>
              <a:rPr lang="en-US" sz="2400" b="1" dirty="0">
                <a:latin typeface="Athanasius" pitchFamily="2" charset="0"/>
              </a:rPr>
              <a:t>\ `</a:t>
            </a:r>
            <a:r>
              <a:rPr lang="en-US" sz="2400" b="1" dirty="0" err="1">
                <a:latin typeface="Athanasius" pitchFamily="2" charset="0"/>
              </a:rPr>
              <a:t>ènfitou</a:t>
            </a:r>
            <a:r>
              <a:rPr lang="en-US" sz="2400" b="1" dirty="0">
                <a:latin typeface="Athanasius" pitchFamily="2" charset="0"/>
              </a:rPr>
              <a:t> `</a:t>
            </a:r>
            <a:r>
              <a:rPr lang="en-US" sz="2400" b="1" dirty="0" err="1">
                <a:latin typeface="Athanasius" pitchFamily="2" charset="0"/>
              </a:rPr>
              <a:t>èejen</a:t>
            </a:r>
            <a:r>
              <a:rPr lang="en-US" sz="2400" b="1" dirty="0">
                <a:latin typeface="Athanasius" pitchFamily="2" charset="0"/>
              </a:rPr>
              <a:t> </a:t>
            </a:r>
            <a:r>
              <a:rPr lang="en-US" sz="2400" b="1" dirty="0" err="1">
                <a:latin typeface="Athanasius" pitchFamily="2" charset="0"/>
              </a:rPr>
              <a:t>nirwmi</a:t>
            </a:r>
            <a:r>
              <a:rPr lang="en-US" sz="2400" b="1" dirty="0">
                <a:latin typeface="Athanasius" pitchFamily="2" charset="0"/>
              </a:rPr>
              <a:t> </a:t>
            </a:r>
            <a:r>
              <a:rPr lang="en-US" sz="2400" b="1" dirty="0" err="1">
                <a:latin typeface="Athanasius" pitchFamily="2" charset="0"/>
              </a:rPr>
              <a:t>euo</a:t>
            </a:r>
            <a:r>
              <a:rPr lang="en-US" sz="2400" b="1" dirty="0">
                <a:latin typeface="Athanasius" pitchFamily="2" charset="0"/>
              </a:rPr>
              <a:t>\ `</a:t>
            </a:r>
            <a:r>
              <a:rPr lang="en-US" sz="2400" b="1" dirty="0" err="1">
                <a:latin typeface="Athanasius" pitchFamily="2" charset="0"/>
              </a:rPr>
              <a:t>ènqwten</a:t>
            </a:r>
            <a:r>
              <a:rPr lang="en-US" sz="2400" b="1" dirty="0">
                <a:latin typeface="Athanasius" pitchFamily="2" charset="0"/>
              </a:rPr>
              <a:t> </a:t>
            </a:r>
            <a:r>
              <a:rPr lang="en-US" sz="2400" b="1" dirty="0" err="1">
                <a:latin typeface="Athanasius" pitchFamily="2" charset="0"/>
              </a:rPr>
              <a:t>tetensi</a:t>
            </a:r>
            <a:r>
              <a:rPr lang="en-US" sz="2400" b="1" dirty="0">
                <a:latin typeface="Athanasius" pitchFamily="2" charset="0"/>
              </a:rPr>
              <a:t> </a:t>
            </a:r>
            <a:r>
              <a:rPr lang="en-US" sz="2400" b="1" dirty="0" err="1">
                <a:latin typeface="Athanasius" pitchFamily="2" charset="0"/>
              </a:rPr>
              <a:t>nem</a:t>
            </a:r>
            <a:r>
              <a:rPr lang="en-US" sz="2400" b="1" dirty="0">
                <a:latin typeface="Athanasius" pitchFamily="2" charset="0"/>
              </a:rPr>
              <a:t> </a:t>
            </a:r>
            <a:r>
              <a:rPr lang="en-US" sz="2400" b="1" dirty="0" err="1">
                <a:latin typeface="Athanasius" pitchFamily="2" charset="0"/>
              </a:rPr>
              <a:t>nietvwou`èi</a:t>
            </a:r>
            <a:r>
              <a:rPr lang="en-US" sz="2400" b="1" dirty="0">
                <a:latin typeface="Athanasius" pitchFamily="2" charset="0"/>
              </a:rPr>
              <a:t> an `</a:t>
            </a:r>
            <a:r>
              <a:rPr lang="en-US" sz="2400" b="1" dirty="0" err="1">
                <a:latin typeface="Athanasius" pitchFamily="2" charset="0"/>
              </a:rPr>
              <a:t>ènouai</a:t>
            </a:r>
            <a:r>
              <a:rPr lang="en-US" sz="2400" b="1" dirty="0">
                <a:latin typeface="Athanasius" pitchFamily="2" charset="0"/>
              </a:rPr>
              <a:t> `</a:t>
            </a:r>
            <a:r>
              <a:rPr lang="en-US" sz="2400" b="1" dirty="0" err="1">
                <a:latin typeface="Athanasius" pitchFamily="2" charset="0"/>
              </a:rPr>
              <a:t>ènnetenthb</a:t>
            </a:r>
            <a:r>
              <a:rPr lang="en-US" sz="2400" b="1" dirty="0">
                <a:latin typeface="Athanasius" pitchFamily="2" charset="0"/>
              </a:rPr>
              <a:t> &gt; </a:t>
            </a:r>
            <a:r>
              <a:rPr lang="en-US" sz="2400" b="1" dirty="0" err="1">
                <a:latin typeface="Athanasius" pitchFamily="2" charset="0"/>
              </a:rPr>
              <a:t>ouoi</a:t>
            </a:r>
            <a:r>
              <a:rPr lang="en-US" sz="2400" b="1" dirty="0">
                <a:latin typeface="Athanasius" pitchFamily="2" charset="0"/>
              </a:rPr>
              <a:t> </a:t>
            </a:r>
            <a:r>
              <a:rPr lang="en-US" sz="2400" b="1" dirty="0" err="1">
                <a:latin typeface="Athanasius" pitchFamily="2" charset="0"/>
              </a:rPr>
              <a:t>nwten</a:t>
            </a:r>
            <a:r>
              <a:rPr lang="en-US" sz="2400" b="1" dirty="0">
                <a:latin typeface="Athanasius" pitchFamily="2" charset="0"/>
              </a:rPr>
              <a: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tetenkwt</a:t>
            </a:r>
            <a:r>
              <a:rPr lang="en-US" sz="2400" b="1" dirty="0">
                <a:latin typeface="Athanasius" pitchFamily="2" charset="0"/>
              </a:rPr>
              <a:t> `</a:t>
            </a:r>
            <a:r>
              <a:rPr lang="en-US" sz="2400" b="1" dirty="0" err="1">
                <a:latin typeface="Athanasius" pitchFamily="2" charset="0"/>
              </a:rPr>
              <a:t>ènni`èm</a:t>
            </a:r>
            <a:r>
              <a:rPr lang="en-US" sz="2400" b="1" dirty="0">
                <a:latin typeface="Athanasius" pitchFamily="2" charset="0"/>
              </a:rPr>
              <a:t>\au `</a:t>
            </a:r>
            <a:r>
              <a:rPr lang="en-US" sz="2400" b="1" dirty="0" err="1">
                <a:latin typeface="Athanasius" pitchFamily="2" charset="0"/>
              </a:rPr>
              <a:t>ènte</a:t>
            </a:r>
            <a:r>
              <a:rPr lang="en-US" sz="2400" b="1" dirty="0">
                <a:latin typeface="Athanasius" pitchFamily="2" charset="0"/>
              </a:rPr>
              <a:t> </a:t>
            </a:r>
            <a:r>
              <a:rPr lang="en-US" sz="2400" b="1" dirty="0" err="1">
                <a:latin typeface="Athanasius" pitchFamily="2" charset="0"/>
              </a:rPr>
              <a:t>niprovhthc</a:t>
            </a:r>
            <a:r>
              <a:rPr lang="en-US" sz="2400" b="1" dirty="0">
                <a:latin typeface="Athanasius" pitchFamily="2" charset="0"/>
              </a:rPr>
              <a:t> </a:t>
            </a:r>
            <a:r>
              <a:rPr lang="en-US" sz="2400" b="1" dirty="0" err="1">
                <a:latin typeface="Athanasius" pitchFamily="2" charset="0"/>
              </a:rPr>
              <a:t>netenio</a:t>
            </a:r>
            <a:r>
              <a:rPr lang="en-US" sz="2400" b="1" dirty="0">
                <a:latin typeface="Athanasius" pitchFamily="2" charset="0"/>
              </a:rPr>
              <a:t>; de </a:t>
            </a:r>
            <a:r>
              <a:rPr lang="en-US" sz="2400" b="1" dirty="0" err="1">
                <a:latin typeface="Athanasius" pitchFamily="2" charset="0"/>
              </a:rPr>
              <a:t>au'oqbou</a:t>
            </a:r>
            <a:r>
              <a:rPr lang="en-US" sz="2400" b="1" dirty="0">
                <a:latin typeface="Athanasius" pitchFamily="2" charset="0"/>
              </a:rPr>
              <a:t>. –|</a:t>
            </a:r>
            <a:r>
              <a:rPr lang="en-US" sz="2400" b="1" dirty="0" err="1">
                <a:latin typeface="Athanasius" pitchFamily="2" charset="0"/>
              </a:rPr>
              <a:t>ara</a:t>
            </a:r>
            <a:r>
              <a:rPr lang="en-US" sz="2400" b="1" dirty="0">
                <a:latin typeface="Athanasius" pitchFamily="2" charset="0"/>
              </a:rPr>
              <a:t> </a:t>
            </a:r>
            <a:r>
              <a:rPr lang="en-US" sz="2400" b="1" dirty="0" err="1">
                <a:latin typeface="Athanasius" pitchFamily="2" charset="0"/>
              </a:rPr>
              <a:t>tetenermeqre</a:t>
            </a:r>
            <a:r>
              <a:rPr lang="en-US" sz="2400" b="1" dirty="0">
                <a:latin typeface="Athanasius" pitchFamily="2" charset="0"/>
              </a:rPr>
              <a: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teten</a:t>
            </a:r>
            <a:r>
              <a:rPr lang="en-US" sz="2400" b="1" dirty="0">
                <a:latin typeface="Athanasius" pitchFamily="2" charset="0"/>
              </a:rPr>
              <a:t> ;ma; `</a:t>
            </a:r>
            <a:r>
              <a:rPr lang="en-US" sz="2400" b="1" dirty="0" err="1">
                <a:latin typeface="Athanasius" pitchFamily="2" charset="0"/>
              </a:rPr>
              <a:t>èejen</a:t>
            </a:r>
            <a:r>
              <a:rPr lang="en-US" sz="2400" b="1" dirty="0">
                <a:latin typeface="Athanasius" pitchFamily="2" charset="0"/>
              </a:rPr>
              <a:t> </a:t>
            </a:r>
            <a:r>
              <a:rPr lang="en-US" sz="2400" b="1" dirty="0" err="1">
                <a:latin typeface="Athanasius" pitchFamily="2" charset="0"/>
              </a:rPr>
              <a:t>ni`è</a:t>
            </a:r>
            <a:r>
              <a:rPr lang="en-US" sz="2400" b="1" dirty="0">
                <a:latin typeface="Athanasius" pitchFamily="2" charset="0"/>
              </a:rPr>
              <a:t>\</a:t>
            </a:r>
            <a:r>
              <a:rPr lang="en-US" sz="2400" b="1" dirty="0" err="1">
                <a:latin typeface="Athanasius" pitchFamily="2" charset="0"/>
              </a:rPr>
              <a:t>bhou`èi</a:t>
            </a:r>
            <a:r>
              <a:rPr lang="en-US" sz="2400" b="1" dirty="0">
                <a:latin typeface="Athanasius" pitchFamily="2" charset="0"/>
              </a:rPr>
              <a:t> `</a:t>
            </a:r>
            <a:r>
              <a:rPr lang="en-US" sz="2400" b="1" dirty="0" err="1">
                <a:latin typeface="Athanasius" pitchFamily="2" charset="0"/>
              </a:rPr>
              <a:t>ènte</a:t>
            </a:r>
            <a:r>
              <a:rPr lang="en-US" sz="2400" b="1" dirty="0">
                <a:latin typeface="Athanasius" pitchFamily="2" charset="0"/>
              </a:rPr>
              <a:t> </a:t>
            </a:r>
            <a:r>
              <a:rPr lang="en-US" sz="2400" b="1" dirty="0" err="1">
                <a:latin typeface="Athanasius" pitchFamily="2" charset="0"/>
              </a:rPr>
              <a:t>netenio</a:t>
            </a:r>
            <a:r>
              <a:rPr lang="en-US" sz="2400" b="1" dirty="0">
                <a:latin typeface="Athanasius" pitchFamily="2" charset="0"/>
              </a:rPr>
              <a:t>; &gt;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ènqwou</a:t>
            </a:r>
            <a:r>
              <a:rPr lang="en-US" sz="2400" b="1" dirty="0">
                <a:latin typeface="Athanasius" pitchFamily="2" charset="0"/>
              </a:rPr>
              <a:t> men </a:t>
            </a:r>
            <a:r>
              <a:rPr lang="en-US" sz="2400" b="1" dirty="0" err="1">
                <a:latin typeface="Athanasius" pitchFamily="2" charset="0"/>
              </a:rPr>
              <a:t>au'oqbou</a:t>
            </a:r>
            <a:r>
              <a:rPr lang="en-US" sz="2400" b="1" dirty="0">
                <a:latin typeface="Athanasius" pitchFamily="2" charset="0"/>
              </a:rPr>
              <a:t> `</a:t>
            </a:r>
            <a:r>
              <a:rPr lang="en-US" sz="2400" b="1" dirty="0" err="1">
                <a:latin typeface="Athanasius" pitchFamily="2" charset="0"/>
              </a:rPr>
              <a:t>ènqwten</a:t>
            </a:r>
            <a:r>
              <a:rPr lang="en-US" sz="2400" b="1" dirty="0">
                <a:latin typeface="Athanasius" pitchFamily="2" charset="0"/>
              </a:rPr>
              <a:t> de </a:t>
            </a:r>
            <a:r>
              <a:rPr lang="en-US" sz="2400" b="1" dirty="0" err="1">
                <a:latin typeface="Athanasius" pitchFamily="2" charset="0"/>
              </a:rPr>
              <a:t>tetenkwt</a:t>
            </a:r>
            <a:r>
              <a:rPr lang="en-US" sz="2400" b="1" dirty="0">
                <a:latin typeface="Athanasius" pitchFamily="2" charset="0"/>
              </a:rPr>
              <a:t> `</a:t>
            </a:r>
            <a:r>
              <a:rPr lang="en-US" sz="2400" b="1" dirty="0" err="1">
                <a:latin typeface="Athanasius" pitchFamily="2" charset="0"/>
              </a:rPr>
              <a:t>ènnou`èm</a:t>
            </a:r>
            <a:r>
              <a:rPr lang="en-US" sz="2400" b="1" dirty="0">
                <a:latin typeface="Athanasius" pitchFamily="2" charset="0"/>
              </a:rPr>
              <a:t>\au.</a:t>
            </a:r>
          </a:p>
          <a:p>
            <a:pPr marL="0" indent="0" algn="just">
              <a:buNone/>
            </a:pPr>
            <a:r>
              <a:rPr lang="en-US" sz="2400" b="1" dirty="0" err="1">
                <a:latin typeface="Athanasius" pitchFamily="2" charset="0"/>
              </a:rPr>
              <a:t>Eqbe</a:t>
            </a:r>
            <a:r>
              <a:rPr lang="en-US" sz="2400" b="1" dirty="0">
                <a:latin typeface="Athanasius" pitchFamily="2" charset="0"/>
              </a:rPr>
              <a:t> </a:t>
            </a:r>
            <a:r>
              <a:rPr lang="en-US" sz="2400" b="1" dirty="0" err="1">
                <a:latin typeface="Athanasius" pitchFamily="2" charset="0"/>
              </a:rPr>
              <a:t>vai</a:t>
            </a:r>
            <a:r>
              <a:rPr lang="en-US" sz="2400" b="1" dirty="0">
                <a:latin typeface="Athanasius" pitchFamily="2" charset="0"/>
              </a:rPr>
              <a:t> `</a:t>
            </a:r>
            <a:r>
              <a:rPr lang="en-US" sz="2400" b="1" dirty="0" err="1">
                <a:latin typeface="Athanasius" pitchFamily="2" charset="0"/>
              </a:rPr>
              <a:t>èa;kecovia</a:t>
            </a:r>
            <a:r>
              <a:rPr lang="en-US" sz="2400" b="1" dirty="0">
                <a:latin typeface="Athanasius" pitchFamily="2" charset="0"/>
              </a:rPr>
              <a:t> `</a:t>
            </a:r>
            <a:r>
              <a:rPr lang="en-US" sz="2400" b="1" dirty="0" err="1">
                <a:latin typeface="Athanasius" pitchFamily="2" charset="0"/>
              </a:rPr>
              <a:t>ènte</a:t>
            </a:r>
            <a:r>
              <a:rPr lang="en-US" sz="2400" b="1" dirty="0">
                <a:latin typeface="Athanasius" pitchFamily="2" charset="0"/>
              </a:rPr>
              <a:t> V; </a:t>
            </a:r>
            <a:r>
              <a:rPr lang="en-US" sz="2400" b="1" dirty="0" err="1">
                <a:latin typeface="Athanasius" pitchFamily="2" charset="0"/>
              </a:rPr>
              <a:t>joc</a:t>
            </a:r>
            <a:r>
              <a:rPr lang="en-US" sz="2400" b="1" dirty="0">
                <a:latin typeface="Athanasius" pitchFamily="2" charset="0"/>
              </a:rPr>
              <a:t> &gt;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naouwrp</a:t>
            </a:r>
            <a:r>
              <a:rPr lang="en-US" sz="2400" b="1" dirty="0">
                <a:latin typeface="Athanasius" pitchFamily="2" charset="0"/>
              </a:rPr>
              <a:t> \</a:t>
            </a:r>
            <a:r>
              <a:rPr lang="en-US" sz="2400" b="1" dirty="0" err="1">
                <a:latin typeface="Athanasius" pitchFamily="2" charset="0"/>
              </a:rPr>
              <a:t>arwou</a:t>
            </a:r>
            <a:r>
              <a:rPr lang="en-US" sz="2400" b="1" dirty="0">
                <a:latin typeface="Athanasius" pitchFamily="2" charset="0"/>
              </a:rPr>
              <a:t> `</a:t>
            </a:r>
            <a:r>
              <a:rPr lang="en-US" sz="2400" b="1" dirty="0" err="1">
                <a:latin typeface="Athanasius" pitchFamily="2" charset="0"/>
              </a:rPr>
              <a:t>èn</a:t>
            </a:r>
            <a:r>
              <a:rPr lang="en-US" sz="2400" b="1" dirty="0">
                <a:latin typeface="Athanasius" pitchFamily="2" charset="0"/>
              </a:rPr>
              <a:t>\</a:t>
            </a:r>
            <a:r>
              <a:rPr lang="en-US" sz="2400" b="1" dirty="0" err="1">
                <a:latin typeface="Athanasius" pitchFamily="2" charset="0"/>
              </a:rPr>
              <a:t>anprovhthc</a:t>
            </a:r>
            <a:r>
              <a:rPr lang="en-US" sz="2400" b="1" dirty="0">
                <a:latin typeface="Athanasius" pitchFamily="2" charset="0"/>
              </a:rPr>
              <a:t> </a:t>
            </a:r>
            <a:r>
              <a:rPr lang="en-US" sz="2400" b="1" dirty="0" err="1">
                <a:latin typeface="Athanasius" pitchFamily="2" charset="0"/>
              </a:rPr>
              <a:t>nem</a:t>
            </a:r>
            <a:r>
              <a:rPr lang="en-US" sz="2400" b="1" dirty="0">
                <a:latin typeface="Athanasius" pitchFamily="2" charset="0"/>
              </a:rPr>
              <a:t> \</a:t>
            </a:r>
            <a:r>
              <a:rPr lang="en-US" sz="2400" b="1" dirty="0" err="1">
                <a:latin typeface="Athanasius" pitchFamily="2" charset="0"/>
              </a:rPr>
              <a:t>an`èapoctoloc</a:t>
            </a:r>
            <a:r>
              <a:rPr lang="en-US" sz="2400" b="1" dirty="0">
                <a:latin typeface="Athanasius" pitchFamily="2" charset="0"/>
              </a:rPr>
              <a: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eu`èe'wteb</a:t>
            </a:r>
            <a:r>
              <a:rPr lang="en-US" sz="2400" b="1" dirty="0">
                <a:latin typeface="Athanasius" pitchFamily="2" charset="0"/>
              </a:rPr>
              <a:t> `</a:t>
            </a:r>
            <a:r>
              <a:rPr lang="en-US" sz="2400" b="1" dirty="0" err="1">
                <a:latin typeface="Athanasius" pitchFamily="2" charset="0"/>
              </a:rPr>
              <a:t>èebol`èn'htou</a:t>
            </a:r>
            <a:r>
              <a:rPr lang="en-US" sz="2400" b="1" dirty="0">
                <a:latin typeface="Athanasius" pitchFamily="2" charset="0"/>
              </a:rPr>
              <a: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eu`èesoji</a:t>
            </a:r>
            <a:r>
              <a:rPr lang="en-US" sz="2400" b="1" dirty="0">
                <a:latin typeface="Athanasius" pitchFamily="2" charset="0"/>
              </a:rPr>
              <a:t> `</a:t>
            </a:r>
            <a:r>
              <a:rPr lang="en-US" sz="2400" b="1" dirty="0" err="1">
                <a:latin typeface="Athanasius" pitchFamily="2" charset="0"/>
              </a:rPr>
              <a:t>èncwou</a:t>
            </a:r>
            <a:r>
              <a:rPr lang="en-US" sz="2400" b="1" dirty="0">
                <a:latin typeface="Athanasius" pitchFamily="2" charset="0"/>
              </a:rPr>
              <a:t> &gt; \</a:t>
            </a:r>
            <a:r>
              <a:rPr lang="en-US" sz="2400" b="1" dirty="0" err="1">
                <a:latin typeface="Athanasius" pitchFamily="2" charset="0"/>
              </a:rPr>
              <a:t>ina</a:t>
            </a:r>
            <a:r>
              <a:rPr lang="en-US" sz="2400" b="1" dirty="0">
                <a:latin typeface="Athanasius" pitchFamily="2" charset="0"/>
              </a:rPr>
              <a:t> `</a:t>
            </a:r>
            <a:r>
              <a:rPr lang="en-US" sz="2400" b="1" dirty="0" err="1">
                <a:latin typeface="Athanasius" pitchFamily="2" charset="0"/>
              </a:rPr>
              <a:t>èncesi</a:t>
            </a:r>
            <a:r>
              <a:rPr lang="en-US" sz="2400" b="1" dirty="0">
                <a:latin typeface="Athanasius" pitchFamily="2" charset="0"/>
              </a:rPr>
              <a:t> `</a:t>
            </a:r>
            <a:r>
              <a:rPr lang="en-US" sz="2400" b="1" dirty="0" err="1">
                <a:latin typeface="Athanasius" pitchFamily="2" charset="0"/>
              </a:rPr>
              <a:t>èmpe`èm`p</a:t>
            </a:r>
            <a:r>
              <a:rPr lang="en-US" sz="2400" b="1" dirty="0">
                <a:latin typeface="Athanasius" pitchFamily="2" charset="0"/>
              </a:rPr>
              <a:t>]</a:t>
            </a:r>
            <a:r>
              <a:rPr lang="en-US" sz="2400" b="1" dirty="0" err="1">
                <a:latin typeface="Athanasius" pitchFamily="2" charset="0"/>
              </a:rPr>
              <a:t>i</a:t>
            </a:r>
            <a:r>
              <a:rPr lang="en-US" sz="2400" b="1" dirty="0">
                <a:latin typeface="Athanasius" pitchFamily="2" charset="0"/>
              </a:rPr>
              <a:t>] `</a:t>
            </a:r>
            <a:r>
              <a:rPr lang="en-US" sz="2400" b="1" dirty="0" err="1">
                <a:latin typeface="Athanasius" pitchFamily="2" charset="0"/>
              </a:rPr>
              <a:t>èm`èp`ècnof</a:t>
            </a:r>
            <a:r>
              <a:rPr lang="en-US" sz="2400" b="1" dirty="0">
                <a:latin typeface="Athanasius" pitchFamily="2" charset="0"/>
              </a:rPr>
              <a:t> `</a:t>
            </a:r>
            <a:r>
              <a:rPr lang="en-US" sz="2400" b="1" dirty="0" err="1">
                <a:latin typeface="Athanasius" pitchFamily="2" charset="0"/>
              </a:rPr>
              <a:t>ènniprovhthc</a:t>
            </a:r>
            <a:r>
              <a:rPr lang="en-US" sz="2400" b="1" dirty="0">
                <a:latin typeface="Athanasius" pitchFamily="2" charset="0"/>
              </a:rPr>
              <a:t> </a:t>
            </a:r>
            <a:r>
              <a:rPr lang="en-US" sz="2400" b="1" dirty="0" err="1">
                <a:latin typeface="Athanasius" pitchFamily="2" charset="0"/>
              </a:rPr>
              <a:t>throu</a:t>
            </a:r>
            <a:r>
              <a:rPr lang="en-US" sz="2400" b="1" dirty="0">
                <a:latin typeface="Athanasius" pitchFamily="2" charset="0"/>
              </a:rPr>
              <a:t> `</a:t>
            </a:r>
            <a:r>
              <a:rPr lang="en-US" sz="2400" b="1" dirty="0" err="1">
                <a:latin typeface="Athanasius" pitchFamily="2" charset="0"/>
              </a:rPr>
              <a:t>èetauvonf</a:t>
            </a:r>
            <a:r>
              <a:rPr lang="en-US" sz="2400" b="1" dirty="0">
                <a:latin typeface="Athanasius" pitchFamily="2" charset="0"/>
              </a:rPr>
              <a:t> `</a:t>
            </a:r>
            <a:r>
              <a:rPr lang="en-US" sz="2400" b="1" dirty="0" err="1">
                <a:latin typeface="Athanasius" pitchFamily="2" charset="0"/>
              </a:rPr>
              <a:t>èebol</a:t>
            </a:r>
            <a:r>
              <a:rPr lang="en-US" sz="2400" b="1" dirty="0">
                <a:latin typeface="Athanasius" pitchFamily="2" charset="0"/>
              </a:rPr>
              <a:t> </a:t>
            </a:r>
            <a:r>
              <a:rPr lang="en-US" sz="2400" b="1" dirty="0" err="1">
                <a:latin typeface="Athanasius" pitchFamily="2" charset="0"/>
              </a:rPr>
              <a:t>icjen</a:t>
            </a:r>
            <a:r>
              <a:rPr lang="en-US" sz="2400" b="1" dirty="0">
                <a:latin typeface="Athanasius" pitchFamily="2" charset="0"/>
              </a:rPr>
              <a:t> `</a:t>
            </a:r>
            <a:r>
              <a:rPr lang="en-US" sz="2400" b="1" dirty="0" err="1">
                <a:latin typeface="Athanasius" pitchFamily="2" charset="0"/>
              </a:rPr>
              <a:t>ètkatabolh</a:t>
            </a:r>
            <a:r>
              <a:rPr lang="en-US" sz="2400" b="1" dirty="0">
                <a:latin typeface="Athanasius" pitchFamily="2" charset="0"/>
              </a:rPr>
              <a:t> `</a:t>
            </a:r>
            <a:r>
              <a:rPr lang="en-US" sz="2400" b="1" dirty="0" err="1">
                <a:latin typeface="Athanasius" pitchFamily="2" charset="0"/>
              </a:rPr>
              <a:t>èmpikocmoc</a:t>
            </a:r>
            <a:r>
              <a:rPr lang="en-US" sz="2400" b="1" dirty="0">
                <a:latin typeface="Athanasius" pitchFamily="2" charset="0"/>
              </a:rPr>
              <a:t> `</a:t>
            </a:r>
            <a:r>
              <a:rPr lang="en-US" sz="2400" b="1" dirty="0" err="1">
                <a:latin typeface="Athanasius" pitchFamily="2" charset="0"/>
              </a:rPr>
              <a:t>èntotoc</a:t>
            </a:r>
            <a:r>
              <a:rPr lang="en-US" sz="2400" b="1" dirty="0">
                <a:latin typeface="Athanasius" pitchFamily="2" charset="0"/>
              </a:rPr>
              <a:t> `</a:t>
            </a:r>
            <a:r>
              <a:rPr lang="en-US" sz="2400" b="1" dirty="0" err="1">
                <a:latin typeface="Athanasius" pitchFamily="2" charset="0"/>
              </a:rPr>
              <a:t>èntaigene`èa</a:t>
            </a:r>
            <a:r>
              <a:rPr lang="en-US" sz="2400" b="1" dirty="0">
                <a:latin typeface="Athanasius" pitchFamily="2" charset="0"/>
              </a:rPr>
              <a:t> &gt; </a:t>
            </a:r>
            <a:r>
              <a:rPr lang="en-US" sz="2400" b="1" dirty="0" err="1">
                <a:latin typeface="Athanasius" pitchFamily="2" charset="0"/>
              </a:rPr>
              <a:t>icjen</a:t>
            </a:r>
            <a:r>
              <a:rPr lang="en-US" sz="2400" b="1" dirty="0">
                <a:latin typeface="Athanasius" pitchFamily="2" charset="0"/>
              </a:rPr>
              <a:t> `</a:t>
            </a:r>
            <a:r>
              <a:rPr lang="en-US" sz="2400" b="1" dirty="0" err="1">
                <a:latin typeface="Athanasius" pitchFamily="2" charset="0"/>
              </a:rPr>
              <a:t>èp`ècnof</a:t>
            </a:r>
            <a:r>
              <a:rPr lang="en-US" sz="2400" b="1" dirty="0">
                <a:latin typeface="Athanasius" pitchFamily="2" charset="0"/>
              </a:rPr>
              <a:t> `</a:t>
            </a:r>
            <a:r>
              <a:rPr lang="en-US" sz="2400" b="1" dirty="0" err="1">
                <a:latin typeface="Athanasius" pitchFamily="2" charset="0"/>
              </a:rPr>
              <a:t>ènAbel</a:t>
            </a:r>
            <a:r>
              <a:rPr lang="en-US" sz="2400" b="1" dirty="0">
                <a:latin typeface="Athanasius" pitchFamily="2" charset="0"/>
              </a:rPr>
              <a:t> </a:t>
            </a:r>
            <a:r>
              <a:rPr lang="en-US" sz="2400" b="1" dirty="0" err="1">
                <a:latin typeface="Athanasius" pitchFamily="2" charset="0"/>
              </a:rPr>
              <a:t>pi`èqmhi</a:t>
            </a:r>
            <a:r>
              <a:rPr lang="en-US" sz="2400" b="1" dirty="0">
                <a:latin typeface="Athanasius" pitchFamily="2" charset="0"/>
              </a:rPr>
              <a:t> ]a `</a:t>
            </a:r>
            <a:r>
              <a:rPr lang="en-US" sz="2400" b="1" dirty="0" err="1">
                <a:latin typeface="Athanasius" pitchFamily="2" charset="0"/>
              </a:rPr>
              <a:t>èp`ècnof</a:t>
            </a:r>
            <a:r>
              <a:rPr lang="en-US" sz="2400" b="1" dirty="0">
                <a:latin typeface="Athanasius" pitchFamily="2" charset="0"/>
              </a:rPr>
              <a:t> `</a:t>
            </a:r>
            <a:r>
              <a:rPr lang="en-US" sz="2400" b="1" dirty="0" err="1">
                <a:latin typeface="Athanasius" pitchFamily="2" charset="0"/>
              </a:rPr>
              <a:t>ènZaxariac</a:t>
            </a:r>
            <a:r>
              <a:rPr lang="en-US" sz="2400" b="1" dirty="0">
                <a:latin typeface="Athanasius" pitchFamily="2" charset="0"/>
              </a:rPr>
              <a:t> `</a:t>
            </a:r>
            <a:r>
              <a:rPr lang="en-US" sz="2400" b="1" dirty="0" err="1">
                <a:latin typeface="Athanasius" pitchFamily="2" charset="0"/>
              </a:rPr>
              <a:t>èp</a:t>
            </a:r>
            <a:r>
              <a:rPr lang="en-US" sz="2400" b="1" dirty="0">
                <a:latin typeface="Athanasius" pitchFamily="2" charset="0"/>
              </a:rPr>
              <a:t>]</a:t>
            </a:r>
            <a:r>
              <a:rPr lang="en-US" sz="2400" b="1" dirty="0" err="1">
                <a:latin typeface="Athanasius" pitchFamily="2" charset="0"/>
              </a:rPr>
              <a:t>hri</a:t>
            </a:r>
            <a:r>
              <a:rPr lang="en-US" sz="2400" b="1" dirty="0">
                <a:latin typeface="Athanasius" pitchFamily="2" charset="0"/>
              </a:rPr>
              <a:t> `</a:t>
            </a:r>
            <a:r>
              <a:rPr lang="en-US" sz="2400" b="1" dirty="0" err="1">
                <a:latin typeface="Athanasius" pitchFamily="2" charset="0"/>
              </a:rPr>
              <a:t>èmBaraxiac</a:t>
            </a:r>
            <a:r>
              <a:rPr lang="en-US" sz="2400" b="1" dirty="0">
                <a:latin typeface="Athanasius" pitchFamily="2" charset="0"/>
              </a:rPr>
              <a:t> </a:t>
            </a:r>
            <a:r>
              <a:rPr lang="en-US" sz="2400" b="1" dirty="0" err="1">
                <a:latin typeface="Athanasius" pitchFamily="2" charset="0"/>
              </a:rPr>
              <a:t>vh`èetautakof</a:t>
            </a:r>
            <a:r>
              <a:rPr lang="en-US" sz="2400" b="1" dirty="0">
                <a:latin typeface="Athanasius" pitchFamily="2" charset="0"/>
              </a:rPr>
              <a:t> </a:t>
            </a:r>
            <a:r>
              <a:rPr lang="en-US" sz="2400" b="1" dirty="0" err="1">
                <a:latin typeface="Athanasius" pitchFamily="2" charset="0"/>
              </a:rPr>
              <a:t>oute</a:t>
            </a:r>
            <a:r>
              <a:rPr lang="en-US" sz="2400" b="1" dirty="0">
                <a:latin typeface="Athanasius" pitchFamily="2" charset="0"/>
              </a:rPr>
              <a:t> </a:t>
            </a:r>
            <a:r>
              <a:rPr lang="en-US" sz="2400" b="1" dirty="0" err="1">
                <a:latin typeface="Athanasius" pitchFamily="2" charset="0"/>
              </a:rPr>
              <a:t>pima`èner</a:t>
            </a:r>
            <a:r>
              <a:rPr lang="en-US" sz="2400" b="1" dirty="0">
                <a:latin typeface="Athanasius" pitchFamily="2" charset="0"/>
              </a:rPr>
              <a:t>]</a:t>
            </a:r>
            <a:r>
              <a:rPr lang="en-US" sz="2400" b="1" dirty="0" err="1">
                <a:latin typeface="Athanasius" pitchFamily="2" charset="0"/>
              </a:rPr>
              <a:t>wou</a:t>
            </a:r>
            <a:r>
              <a:rPr lang="en-US" sz="2400" b="1" dirty="0">
                <a:latin typeface="Athanasius" pitchFamily="2" charset="0"/>
              </a:rPr>
              <a:t>]</a:t>
            </a:r>
            <a:r>
              <a:rPr lang="en-US" sz="2400" b="1" dirty="0" err="1">
                <a:latin typeface="Athanasius" pitchFamily="2" charset="0"/>
              </a:rPr>
              <a:t>i</a:t>
            </a:r>
            <a:r>
              <a:rPr lang="en-US" sz="2400" b="1" dirty="0">
                <a:latin typeface="Athanasius" pitchFamily="2" charset="0"/>
              </a:rPr>
              <a:t> </a:t>
            </a:r>
            <a:r>
              <a:rPr lang="en-US" sz="2400" b="1" dirty="0" err="1">
                <a:latin typeface="Athanasius" pitchFamily="2" charset="0"/>
              </a:rPr>
              <a:t>nem</a:t>
            </a:r>
            <a:r>
              <a:rPr lang="en-US" sz="2400" b="1" dirty="0">
                <a:latin typeface="Athanasius" pitchFamily="2" charset="0"/>
              </a:rPr>
              <a:t> </a:t>
            </a:r>
            <a:r>
              <a:rPr lang="en-US" sz="2400" b="1" dirty="0" err="1">
                <a:latin typeface="Athanasius" pitchFamily="2" charset="0"/>
              </a:rPr>
              <a:t>pihi</a:t>
            </a:r>
            <a:r>
              <a:rPr lang="en-US" sz="2400" b="1" dirty="0">
                <a:latin typeface="Athanasius" pitchFamily="2" charset="0"/>
              </a:rPr>
              <a:t> </a:t>
            </a:r>
            <a:r>
              <a:rPr lang="en-US" sz="2400" b="1" dirty="0" err="1">
                <a:latin typeface="Athanasius" pitchFamily="2" charset="0"/>
              </a:rPr>
              <a:t>ce</a:t>
            </a:r>
            <a:r>
              <a:rPr lang="en-US" sz="2400" b="1" dirty="0">
                <a:latin typeface="Athanasius" pitchFamily="2" charset="0"/>
              </a:rPr>
              <a:t> ;</a:t>
            </a:r>
            <a:r>
              <a:rPr lang="en-US" sz="2400" b="1" dirty="0" err="1">
                <a:latin typeface="Athanasius" pitchFamily="2" charset="0"/>
              </a:rPr>
              <a:t>jw</a:t>
            </a:r>
            <a:r>
              <a:rPr lang="en-US" sz="2400" b="1" dirty="0">
                <a:latin typeface="Athanasius" pitchFamily="2" charset="0"/>
              </a:rPr>
              <a:t> `</a:t>
            </a:r>
            <a:r>
              <a:rPr lang="en-US" sz="2400" b="1" dirty="0" err="1">
                <a:latin typeface="Athanasius" pitchFamily="2" charset="0"/>
              </a:rPr>
              <a:t>èmmoc</a:t>
            </a:r>
            <a:r>
              <a:rPr lang="en-US" sz="2400" b="1" dirty="0">
                <a:latin typeface="Athanasius" pitchFamily="2" charset="0"/>
              </a:rPr>
              <a:t> </a:t>
            </a:r>
            <a:r>
              <a:rPr lang="en-US" sz="2400" b="1" dirty="0" err="1">
                <a:latin typeface="Athanasius" pitchFamily="2" charset="0"/>
              </a:rPr>
              <a:t>nwten</a:t>
            </a:r>
            <a:r>
              <a:rPr lang="en-US" sz="2400" b="1" dirty="0">
                <a:latin typeface="Athanasius" pitchFamily="2" charset="0"/>
              </a:rPr>
              <a: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cenakw</a:t>
            </a:r>
            <a:r>
              <a:rPr lang="en-US" sz="2400" b="1" dirty="0">
                <a:latin typeface="Athanasius" pitchFamily="2" charset="0"/>
              </a:rPr>
              <a:t>; `</a:t>
            </a:r>
            <a:r>
              <a:rPr lang="en-US" sz="2400" b="1" dirty="0" err="1">
                <a:latin typeface="Athanasius" pitchFamily="2" charset="0"/>
              </a:rPr>
              <a:t>èncwf</a:t>
            </a:r>
            <a:r>
              <a:rPr lang="en-US" sz="2400" b="1" dirty="0">
                <a:latin typeface="Athanasius" pitchFamily="2" charset="0"/>
              </a:rPr>
              <a:t> `</a:t>
            </a:r>
            <a:r>
              <a:rPr lang="en-US" sz="2400" b="1" dirty="0" err="1">
                <a:latin typeface="Athanasius" pitchFamily="2" charset="0"/>
              </a:rPr>
              <a:t>èntotc</a:t>
            </a:r>
            <a:r>
              <a:rPr lang="en-US" sz="2400" b="1" dirty="0">
                <a:latin typeface="Athanasius" pitchFamily="2" charset="0"/>
              </a:rPr>
              <a:t> `</a:t>
            </a:r>
            <a:r>
              <a:rPr lang="en-US" sz="2400" b="1" dirty="0" err="1">
                <a:latin typeface="Athanasius" pitchFamily="2" charset="0"/>
              </a:rPr>
              <a:t>èntaigenea</a:t>
            </a:r>
            <a:r>
              <a:rPr lang="en-US" sz="2400" b="1" dirty="0">
                <a:latin typeface="Athanasius" pitchFamily="2" charset="0"/>
              </a:rPr>
              <a:t>. </a:t>
            </a:r>
            <a:r>
              <a:rPr lang="en-US" sz="2400" b="1" dirty="0" err="1">
                <a:latin typeface="Athanasius" pitchFamily="2" charset="0"/>
              </a:rPr>
              <a:t>Ouoi</a:t>
            </a:r>
            <a:r>
              <a:rPr lang="en-US" sz="2400" b="1" dirty="0">
                <a:latin typeface="Athanasius" pitchFamily="2" charset="0"/>
              </a:rPr>
              <a:t> </a:t>
            </a:r>
            <a:r>
              <a:rPr lang="en-US" sz="2400" b="1" dirty="0" err="1">
                <a:latin typeface="Athanasius" pitchFamily="2" charset="0"/>
              </a:rPr>
              <a:t>nwten</a:t>
            </a:r>
            <a:r>
              <a:rPr lang="en-US" sz="2400" b="1" dirty="0">
                <a:latin typeface="Athanasius" pitchFamily="2" charset="0"/>
              </a:rPr>
              <a:t> </a:t>
            </a:r>
            <a:r>
              <a:rPr lang="en-US" sz="2400" b="1" dirty="0" err="1">
                <a:latin typeface="Athanasius" pitchFamily="2" charset="0"/>
              </a:rPr>
              <a:t>ninomikoc</a:t>
            </a:r>
            <a:r>
              <a:rPr lang="en-US" sz="2400" b="1" dirty="0">
                <a:latin typeface="Athanasius" pitchFamily="2" charset="0"/>
              </a:rPr>
              <a: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èateten`èwli</a:t>
            </a:r>
            <a:r>
              <a:rPr lang="en-US" sz="2400" b="1" dirty="0">
                <a:latin typeface="Athanasius" pitchFamily="2" charset="0"/>
              </a:rPr>
              <a:t> `</a:t>
            </a:r>
            <a:r>
              <a:rPr lang="en-US" sz="2400" b="1" dirty="0" err="1">
                <a:latin typeface="Athanasius" pitchFamily="2" charset="0"/>
              </a:rPr>
              <a:t>ènni</a:t>
            </a:r>
            <a:r>
              <a:rPr lang="en-US" sz="2400" b="1" dirty="0">
                <a:latin typeface="Athanasius" pitchFamily="2" charset="0"/>
              </a:rPr>
              <a:t>]o]t `</a:t>
            </a:r>
            <a:r>
              <a:rPr lang="en-US" sz="2400" b="1" dirty="0" err="1">
                <a:latin typeface="Athanasius" pitchFamily="2" charset="0"/>
              </a:rPr>
              <a:t>ènte</a:t>
            </a:r>
            <a:r>
              <a:rPr lang="en-US" sz="2400" b="1" dirty="0">
                <a:latin typeface="Athanasius" pitchFamily="2" charset="0"/>
              </a:rPr>
              <a:t> `</a:t>
            </a:r>
            <a:r>
              <a:rPr lang="en-US" sz="2400" b="1" dirty="0" err="1">
                <a:latin typeface="Athanasius" pitchFamily="2" charset="0"/>
              </a:rPr>
              <a:t>èpcwoun</a:t>
            </a:r>
            <a:r>
              <a:rPr lang="en-US" sz="2400" b="1" dirty="0">
                <a:latin typeface="Athanasius" pitchFamily="2" charset="0"/>
              </a:rPr>
              <a:t> `</a:t>
            </a:r>
            <a:r>
              <a:rPr lang="en-US" sz="2400" b="1" dirty="0" err="1">
                <a:latin typeface="Athanasius" pitchFamily="2" charset="0"/>
              </a:rPr>
              <a:t>ènqwten</a:t>
            </a:r>
            <a:r>
              <a:rPr lang="en-US" sz="2400" b="1" dirty="0">
                <a:latin typeface="Athanasius" pitchFamily="2" charset="0"/>
              </a:rPr>
              <a:t> `</a:t>
            </a:r>
            <a:r>
              <a:rPr lang="en-US" sz="2400" b="1" dirty="0" err="1">
                <a:latin typeface="Athanasius" pitchFamily="2" charset="0"/>
              </a:rPr>
              <a:t>èmpeten`èi</a:t>
            </a:r>
            <a:r>
              <a:rPr lang="en-US" sz="2400" b="1" dirty="0">
                <a:latin typeface="Athanasius" pitchFamily="2" charset="0"/>
              </a:rPr>
              <a:t> `</a:t>
            </a:r>
            <a:r>
              <a:rPr lang="en-US" sz="2400" b="1" dirty="0" err="1">
                <a:latin typeface="Athanasius" pitchFamily="2" charset="0"/>
              </a:rPr>
              <a:t>èe'oun</a:t>
            </a:r>
            <a:r>
              <a:rPr lang="en-US" sz="2400" b="1" dirty="0">
                <a:latin typeface="Athanasius" pitchFamily="2" charset="0"/>
              </a:rPr>
              <a: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nheqnhou</a:t>
            </a:r>
            <a:r>
              <a:rPr lang="en-US" sz="2400" b="1" dirty="0">
                <a:latin typeface="Athanasius" pitchFamily="2" charset="0"/>
              </a:rPr>
              <a:t> `</a:t>
            </a:r>
            <a:r>
              <a:rPr lang="en-US" sz="2400" b="1" dirty="0" err="1">
                <a:latin typeface="Athanasius" pitchFamily="2" charset="0"/>
              </a:rPr>
              <a:t>èe'oun</a:t>
            </a:r>
            <a:r>
              <a:rPr lang="en-US" sz="2400" b="1" dirty="0">
                <a:latin typeface="Athanasius" pitchFamily="2" charset="0"/>
              </a:rPr>
              <a:t> `</a:t>
            </a:r>
            <a:r>
              <a:rPr lang="en-US" sz="2400" b="1" dirty="0" err="1">
                <a:latin typeface="Athanasius" pitchFamily="2" charset="0"/>
              </a:rPr>
              <a:t>èetetenerkwlin</a:t>
            </a:r>
            <a:r>
              <a:rPr lang="en-US" sz="2400" b="1" dirty="0">
                <a:latin typeface="Athanasius" pitchFamily="2" charset="0"/>
              </a:rPr>
              <a:t> `</a:t>
            </a:r>
            <a:r>
              <a:rPr lang="en-US" sz="2400" b="1" dirty="0" err="1">
                <a:latin typeface="Athanasius" pitchFamily="2" charset="0"/>
              </a:rPr>
              <a:t>èmmwou</a:t>
            </a:r>
            <a:r>
              <a:rPr lang="en-US" sz="2400" b="1" dirty="0">
                <a:latin typeface="Athanasius" pitchFamily="2" charset="0"/>
              </a:rPr>
              <a:t>. </a:t>
            </a:r>
            <a:r>
              <a:rPr lang="fr-FR" sz="2400" b="1" dirty="0">
                <a:latin typeface="Athanasius" pitchFamily="2" charset="0"/>
              </a:rPr>
              <a:t> </a:t>
            </a:r>
            <a:r>
              <a:rPr lang="en-US" sz="2400" b="1" dirty="0" err="1">
                <a:solidFill>
                  <a:srgbClr val="C00000"/>
                </a:solidFill>
                <a:latin typeface="Athanasius" pitchFamily="2" charset="0"/>
              </a:rPr>
              <a:t>Ouw</a:t>
            </a:r>
            <a:r>
              <a:rPr lang="en-US" sz="2400" b="1" dirty="0">
                <a:solidFill>
                  <a:srgbClr val="C00000"/>
                </a:solidFill>
                <a:latin typeface="Athanasius" pitchFamily="2" charset="0"/>
              </a:rPr>
              <a:t>]t `</a:t>
            </a:r>
            <a:r>
              <a:rPr lang="en-US" sz="2400" b="1" dirty="0" err="1">
                <a:solidFill>
                  <a:srgbClr val="C00000"/>
                </a:solidFill>
                <a:latin typeface="Athanasius" pitchFamily="2" charset="0"/>
              </a:rPr>
              <a:t>mpieuaggelion</a:t>
            </a:r>
            <a:r>
              <a:rPr lang="en-US" sz="2400" b="1" dirty="0">
                <a:solidFill>
                  <a:srgbClr val="C00000"/>
                </a:solidFill>
                <a:latin typeface="Athanasius" pitchFamily="2" charset="0"/>
              </a:rPr>
              <a:t> </a:t>
            </a:r>
            <a:r>
              <a:rPr lang="en-US" sz="2400" b="1" dirty="0" err="1">
                <a:solidFill>
                  <a:srgbClr val="C00000"/>
                </a:solidFill>
                <a:latin typeface="Athanasius" pitchFamily="2" charset="0"/>
              </a:rPr>
              <a:t>eqouab</a:t>
            </a:r>
            <a:r>
              <a:rPr lang="en-US" sz="2400" b="1" dirty="0">
                <a:solidFill>
                  <a:srgbClr val="C00000"/>
                </a:solidFill>
                <a:latin typeface="Athanasius" pitchFamily="2" charset="0"/>
              </a:rPr>
              <a:t>. </a:t>
            </a:r>
          </a:p>
          <a:p>
            <a:pPr marL="0" indent="0" algn="just">
              <a:buNone/>
            </a:pPr>
            <a:r>
              <a:rPr lang="en-US" sz="2400" b="1" dirty="0">
                <a:solidFill>
                  <a:srgbClr val="C00000"/>
                </a:solidFill>
                <a:latin typeface="Athanasius" pitchFamily="2" charset="0"/>
              </a:rPr>
              <a:t>Do[a ci </a:t>
            </a:r>
            <a:r>
              <a:rPr lang="en-US" sz="2400" b="1" dirty="0" err="1">
                <a:solidFill>
                  <a:srgbClr val="C00000"/>
                </a:solidFill>
                <a:latin typeface="Athanasius" pitchFamily="2" charset="0"/>
              </a:rPr>
              <a:t>Kuri`e</a:t>
            </a:r>
            <a:r>
              <a:rPr lang="en-US" sz="2400" b="1" dirty="0">
                <a:solidFill>
                  <a:srgbClr val="C00000"/>
                </a:solidFill>
                <a:latin typeface="Athanasius" pitchFamily="2" charset="0"/>
              </a:rPr>
              <a:t>.</a:t>
            </a:r>
          </a:p>
        </p:txBody>
      </p:sp>
      <p:sp>
        <p:nvSpPr>
          <p:cNvPr id="5" name="Rectangle 74">
            <a:extLst>
              <a:ext uri="{FF2B5EF4-FFF2-40B4-BE49-F238E27FC236}">
                <a16:creationId xmlns:a16="http://schemas.microsoft.com/office/drawing/2014/main" id="{A3708C66-8C61-4341-8C57-AEA7D4D378FF}"/>
              </a:ext>
            </a:extLst>
          </p:cNvPr>
          <p:cNvSpPr>
            <a:spLocks noChangeArrowheads="1"/>
          </p:cNvSpPr>
          <p:nvPr/>
        </p:nvSpPr>
        <p:spPr bwMode="auto">
          <a:xfrm>
            <a:off x="8472264" y="53414"/>
            <a:ext cx="352839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التاسعة من ليلة الثلاثاء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6" name="ZoneTexte 5">
            <a:extLst>
              <a:ext uri="{FF2B5EF4-FFF2-40B4-BE49-F238E27FC236}">
                <a16:creationId xmlns:a16="http://schemas.microsoft.com/office/drawing/2014/main" id="{0DDFB864-D8BD-42B0-A832-403281AC9EE7}"/>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Neuvième Heure de la veille du mardi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77308967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2304256"/>
          </a:xfrm>
        </p:spPr>
        <p:txBody>
          <a:bodyPr>
            <a:normAutofit fontScale="62500" lnSpcReduction="20000"/>
          </a:bodyPr>
          <a:lstStyle/>
          <a:p>
            <a:pPr marL="0" indent="0" algn="ctr">
              <a:buNone/>
            </a:pPr>
            <a:r>
              <a:rPr lang="fr-FR" sz="5800" b="1" dirty="0" err="1">
                <a:solidFill>
                  <a:srgbClr val="C00000"/>
                </a:solidFill>
                <a:latin typeface="Athanasius" pitchFamily="2" charset="0"/>
              </a:rPr>
              <a:t>Yalmoc</a:t>
            </a:r>
            <a:r>
              <a:rPr lang="fr-FR" sz="5800" b="1" dirty="0">
                <a:solidFill>
                  <a:srgbClr val="C00000"/>
                </a:solidFill>
                <a:latin typeface="Athanasius" pitchFamily="2" charset="0"/>
              </a:rPr>
              <a:t>  </a:t>
            </a:r>
            <a:r>
              <a:rPr lang="fr-FR" sz="5800" b="1" dirty="0" err="1">
                <a:solidFill>
                  <a:srgbClr val="C00000"/>
                </a:solidFill>
                <a:latin typeface="Athanasius" pitchFamily="2" charset="0"/>
              </a:rPr>
              <a:t>tw</a:t>
            </a:r>
            <a:r>
              <a:rPr lang="fr-FR" sz="5800" b="1" dirty="0">
                <a:solidFill>
                  <a:srgbClr val="C00000"/>
                </a:solidFill>
                <a:latin typeface="Athanasius" pitchFamily="2" charset="0"/>
              </a:rPr>
              <a:t> </a:t>
            </a:r>
            <a:r>
              <a:rPr lang="fr-FR" sz="5800" b="1" dirty="0" err="1">
                <a:solidFill>
                  <a:srgbClr val="C00000"/>
                </a:solidFill>
                <a:latin typeface="Athanasius" pitchFamily="2" charset="0"/>
              </a:rPr>
              <a:t>Dauid</a:t>
            </a:r>
            <a:endParaRPr lang="fr-FR" sz="5800" b="1" dirty="0">
              <a:latin typeface="Athanasius" pitchFamily="2" charset="0"/>
            </a:endParaRPr>
          </a:p>
          <a:p>
            <a:pPr marL="0" indent="0" algn="just">
              <a:buNone/>
            </a:pPr>
            <a:r>
              <a:rPr lang="en-US" sz="5200" b="1" dirty="0">
                <a:latin typeface="Athanasius" pitchFamily="2" charset="0"/>
              </a:rPr>
              <a:t>P_ </a:t>
            </a:r>
            <a:r>
              <a:rPr lang="en-US" sz="5200" b="1" dirty="0" err="1">
                <a:latin typeface="Athanasius" pitchFamily="2" charset="0"/>
              </a:rPr>
              <a:t>najer</a:t>
            </a:r>
            <a:r>
              <a:rPr lang="en-US" sz="5200" b="1" dirty="0">
                <a:latin typeface="Athanasius" pitchFamily="2" charset="0"/>
              </a:rPr>
              <a:t> </a:t>
            </a:r>
            <a:r>
              <a:rPr lang="en-US" sz="5200" b="1" dirty="0" err="1">
                <a:latin typeface="Athanasius" pitchFamily="2" charset="0"/>
              </a:rPr>
              <a:t>nicosni</a:t>
            </a:r>
            <a:r>
              <a:rPr lang="en-US" sz="5200" b="1" dirty="0">
                <a:latin typeface="Athanasius" pitchFamily="2" charset="0"/>
              </a:rPr>
              <a:t> `</a:t>
            </a:r>
            <a:r>
              <a:rPr lang="en-US" sz="5200" b="1" dirty="0" err="1">
                <a:latin typeface="Athanasius" pitchFamily="2" charset="0"/>
              </a:rPr>
              <a:t>nte</a:t>
            </a:r>
            <a:r>
              <a:rPr lang="en-US" sz="5200" b="1" dirty="0">
                <a:latin typeface="Athanasius" pitchFamily="2" charset="0"/>
              </a:rPr>
              <a:t> </a:t>
            </a:r>
            <a:r>
              <a:rPr lang="en-US" sz="5200" b="1" dirty="0" err="1">
                <a:latin typeface="Athanasius" pitchFamily="2" charset="0"/>
              </a:rPr>
              <a:t>nieqnoc</a:t>
            </a:r>
            <a:r>
              <a:rPr lang="en-US" sz="5200" b="1" dirty="0">
                <a:latin typeface="Athanasius" pitchFamily="2" charset="0"/>
              </a:rPr>
              <a:t> `</a:t>
            </a:r>
            <a:r>
              <a:rPr lang="en-US" sz="5200" b="1" dirty="0" err="1">
                <a:latin typeface="Athanasius" pitchFamily="2" charset="0"/>
              </a:rPr>
              <a:t>ebol</a:t>
            </a:r>
            <a:r>
              <a:rPr lang="en-US" sz="5200" b="1" dirty="0">
                <a:latin typeface="Athanasius" pitchFamily="2" charset="0"/>
              </a:rPr>
              <a:t> &gt; </a:t>
            </a:r>
            <a:r>
              <a:rPr lang="en-US" sz="5200" b="1" dirty="0" err="1">
                <a:latin typeface="Athanasius" pitchFamily="2" charset="0"/>
              </a:rPr>
              <a:t>ouo</a:t>
            </a:r>
            <a:r>
              <a:rPr lang="en-US" sz="5200" b="1" dirty="0">
                <a:latin typeface="Athanasius" pitchFamily="2" charset="0"/>
              </a:rPr>
              <a:t>\ `</a:t>
            </a:r>
            <a:r>
              <a:rPr lang="en-US" sz="5200" b="1" dirty="0" err="1">
                <a:latin typeface="Athanasius" pitchFamily="2" charset="0"/>
              </a:rPr>
              <a:t>fna</a:t>
            </a:r>
            <a:r>
              <a:rPr lang="en-US" sz="5200" b="1" dirty="0">
                <a:latin typeface="Athanasius" pitchFamily="2" charset="0"/>
              </a:rPr>
              <a:t>]w]f `</a:t>
            </a:r>
            <a:r>
              <a:rPr lang="en-US" sz="5200" b="1" dirty="0" err="1">
                <a:latin typeface="Athanasius" pitchFamily="2" charset="0"/>
              </a:rPr>
              <a:t>nnimokmek</a:t>
            </a:r>
            <a:r>
              <a:rPr lang="en-US" sz="5200" b="1" dirty="0">
                <a:latin typeface="Athanasius" pitchFamily="2" charset="0"/>
              </a:rPr>
              <a:t> `</a:t>
            </a:r>
            <a:r>
              <a:rPr lang="en-US" sz="5200" b="1" dirty="0" err="1">
                <a:latin typeface="Athanasius" pitchFamily="2" charset="0"/>
              </a:rPr>
              <a:t>nte</a:t>
            </a:r>
            <a:r>
              <a:rPr lang="en-US" sz="5200" b="1" dirty="0">
                <a:latin typeface="Athanasius" pitchFamily="2" charset="0"/>
              </a:rPr>
              <a:t> \</a:t>
            </a:r>
            <a:r>
              <a:rPr lang="en-US" sz="5200" b="1" dirty="0" err="1">
                <a:latin typeface="Athanasius" pitchFamily="2" charset="0"/>
              </a:rPr>
              <a:t>anlaoc</a:t>
            </a:r>
            <a:r>
              <a:rPr lang="en-US" sz="5200" b="1" dirty="0">
                <a:latin typeface="Athanasius" pitchFamily="2" charset="0"/>
              </a:rPr>
              <a:t> &gt; </a:t>
            </a:r>
            <a:r>
              <a:rPr lang="en-US" sz="5200" b="1" dirty="0" err="1">
                <a:latin typeface="Athanasius" pitchFamily="2" charset="0"/>
              </a:rPr>
              <a:t>ouo</a:t>
            </a:r>
            <a:r>
              <a:rPr lang="en-US" sz="5200" b="1" dirty="0">
                <a:latin typeface="Athanasius" pitchFamily="2" charset="0"/>
              </a:rPr>
              <a:t>\ `</a:t>
            </a:r>
            <a:r>
              <a:rPr lang="en-US" sz="5200" b="1" dirty="0" err="1">
                <a:latin typeface="Athanasius" pitchFamily="2" charset="0"/>
              </a:rPr>
              <a:t>fna</a:t>
            </a:r>
            <a:r>
              <a:rPr lang="en-US" sz="5200" b="1" dirty="0">
                <a:latin typeface="Athanasius" pitchFamily="2" charset="0"/>
              </a:rPr>
              <a:t>]w]f `</a:t>
            </a:r>
            <a:r>
              <a:rPr lang="en-US" sz="5200" b="1" dirty="0" err="1">
                <a:latin typeface="Athanasius" pitchFamily="2" charset="0"/>
              </a:rPr>
              <a:t>mpicosni</a:t>
            </a:r>
            <a:r>
              <a:rPr lang="en-US" sz="5200" b="1" dirty="0">
                <a:latin typeface="Athanasius" pitchFamily="2" charset="0"/>
              </a:rPr>
              <a:t> `</a:t>
            </a:r>
            <a:r>
              <a:rPr lang="en-US" sz="5200" b="1" dirty="0" err="1">
                <a:latin typeface="Athanasius" pitchFamily="2" charset="0"/>
              </a:rPr>
              <a:t>nte</a:t>
            </a:r>
            <a:r>
              <a:rPr lang="en-US" sz="5200" b="1" dirty="0">
                <a:latin typeface="Athanasius" pitchFamily="2" charset="0"/>
              </a:rPr>
              <a:t> </a:t>
            </a:r>
            <a:r>
              <a:rPr lang="en-US" sz="5200" b="1" dirty="0" err="1">
                <a:latin typeface="Athanasius" pitchFamily="2" charset="0"/>
              </a:rPr>
              <a:t>niarxwn</a:t>
            </a:r>
            <a:r>
              <a:rPr lang="en-US" sz="5200" b="1" dirty="0">
                <a:latin typeface="Athanasius" pitchFamily="2" charset="0"/>
              </a:rPr>
              <a:t>&gt; `</a:t>
            </a:r>
            <a:r>
              <a:rPr lang="en-US" sz="5200" b="1" dirty="0" err="1">
                <a:latin typeface="Athanasius" pitchFamily="2" charset="0"/>
              </a:rPr>
              <a:t>pcosni</a:t>
            </a:r>
            <a:r>
              <a:rPr lang="en-US" sz="5200" b="1" dirty="0">
                <a:latin typeface="Athanasius" pitchFamily="2" charset="0"/>
              </a:rPr>
              <a:t> de `</a:t>
            </a:r>
            <a:r>
              <a:rPr lang="en-US" sz="5200" b="1" dirty="0" err="1">
                <a:latin typeface="Athanasius" pitchFamily="2" charset="0"/>
              </a:rPr>
              <a:t>nqof</a:t>
            </a:r>
            <a:r>
              <a:rPr lang="en-US" sz="5200" b="1" dirty="0">
                <a:latin typeface="Athanasius" pitchFamily="2" charset="0"/>
              </a:rPr>
              <a:t> `</a:t>
            </a:r>
            <a:r>
              <a:rPr lang="en-US" sz="5200" b="1" dirty="0" err="1">
                <a:latin typeface="Athanasius" pitchFamily="2" charset="0"/>
              </a:rPr>
              <a:t>m~P</a:t>
            </a:r>
            <a:r>
              <a:rPr lang="en-US" sz="5200" b="1" dirty="0">
                <a:latin typeface="Athanasius" pitchFamily="2" charset="0"/>
              </a:rPr>
              <a:t>_ ]op ]a `</a:t>
            </a:r>
            <a:r>
              <a:rPr lang="en-US" sz="5200" b="1" dirty="0" err="1">
                <a:latin typeface="Athanasius" pitchFamily="2" charset="0"/>
              </a:rPr>
              <a:t>ene</a:t>
            </a:r>
            <a:r>
              <a:rPr lang="en-US" sz="5200" b="1" dirty="0">
                <a:latin typeface="Athanasius" pitchFamily="2" charset="0"/>
              </a:rPr>
              <a:t>\ &gt; </a:t>
            </a:r>
            <a:r>
              <a:rPr lang="en-US" sz="5200" b="1" dirty="0" err="1">
                <a:latin typeface="Athanasius" pitchFamily="2" charset="0"/>
              </a:rPr>
              <a:t>ouo</a:t>
            </a:r>
            <a:r>
              <a:rPr lang="en-US" sz="5200" b="1" dirty="0">
                <a:latin typeface="Athanasius" pitchFamily="2" charset="0"/>
              </a:rPr>
              <a:t>\ </a:t>
            </a:r>
            <a:r>
              <a:rPr lang="en-US" sz="5200" b="1" dirty="0" err="1">
                <a:latin typeface="Athanasius" pitchFamily="2" charset="0"/>
              </a:rPr>
              <a:t>nimokmek</a:t>
            </a:r>
            <a:r>
              <a:rPr lang="en-US" sz="5200" b="1" dirty="0">
                <a:latin typeface="Athanasius" pitchFamily="2" charset="0"/>
              </a:rPr>
              <a:t> `</a:t>
            </a:r>
            <a:r>
              <a:rPr lang="en-US" sz="5200" b="1" dirty="0" err="1">
                <a:latin typeface="Athanasius" pitchFamily="2" charset="0"/>
              </a:rPr>
              <a:t>nte</a:t>
            </a:r>
            <a:r>
              <a:rPr lang="en-US" sz="5200" b="1" dirty="0">
                <a:latin typeface="Athanasius" pitchFamily="2" charset="0"/>
              </a:rPr>
              <a:t> </a:t>
            </a:r>
            <a:r>
              <a:rPr lang="en-US" sz="5200" b="1" dirty="0" err="1">
                <a:latin typeface="Athanasius" pitchFamily="2" charset="0"/>
              </a:rPr>
              <a:t>pef</a:t>
            </a:r>
            <a:r>
              <a:rPr lang="en-US" sz="5200" b="1" dirty="0">
                <a:latin typeface="Athanasius" pitchFamily="2" charset="0"/>
              </a:rPr>
              <a:t>\</a:t>
            </a:r>
            <a:r>
              <a:rPr lang="en-US" sz="5200" b="1" dirty="0" err="1">
                <a:latin typeface="Athanasius" pitchFamily="2" charset="0"/>
              </a:rPr>
              <a:t>ht</a:t>
            </a:r>
            <a:r>
              <a:rPr lang="en-US" sz="5200" b="1" dirty="0">
                <a:latin typeface="Athanasius" pitchFamily="2" charset="0"/>
              </a:rPr>
              <a:t> </a:t>
            </a:r>
            <a:r>
              <a:rPr lang="en-US" sz="5200" b="1" dirty="0" err="1">
                <a:latin typeface="Athanasius" pitchFamily="2" charset="0"/>
              </a:rPr>
              <a:t>icjen</a:t>
            </a:r>
            <a:r>
              <a:rPr lang="en-US" sz="5200" b="1" dirty="0">
                <a:latin typeface="Athanasius" pitchFamily="2" charset="0"/>
              </a:rPr>
              <a:t> </a:t>
            </a:r>
            <a:r>
              <a:rPr lang="en-US" sz="5200" b="1" dirty="0" err="1">
                <a:latin typeface="Athanasius" pitchFamily="2" charset="0"/>
              </a:rPr>
              <a:t>jwou</a:t>
            </a:r>
            <a:r>
              <a:rPr lang="en-US" sz="5200" b="1" dirty="0">
                <a:latin typeface="Athanasius" pitchFamily="2" charset="0"/>
              </a:rPr>
              <a:t> ]a </a:t>
            </a:r>
            <a:r>
              <a:rPr lang="en-US" sz="5200" b="1" dirty="0" err="1">
                <a:latin typeface="Athanasius" pitchFamily="2" charset="0"/>
              </a:rPr>
              <a:t>jwou</a:t>
            </a:r>
            <a:r>
              <a:rPr lang="en-US" sz="5200" b="1" dirty="0">
                <a:latin typeface="Athanasius" pitchFamily="2" charset="0"/>
              </a:rPr>
              <a:t> </a:t>
            </a:r>
            <a:r>
              <a:rPr lang="fr-FR" sz="5200" b="1" dirty="0">
                <a:latin typeface="Athanasius" pitchFamily="2" charset="0"/>
              </a:rPr>
              <a:t>&gt;</a:t>
            </a:r>
            <a:r>
              <a:rPr lang="ar-EG" sz="5200" b="1" dirty="0">
                <a:latin typeface="Athanasius" pitchFamily="2" charset="0"/>
              </a:rPr>
              <a:t> </a:t>
            </a:r>
            <a:r>
              <a:rPr lang="fr-FR" sz="5200" b="1" dirty="0">
                <a:latin typeface="Athanasius" pitchFamily="2" charset="0"/>
              </a:rPr>
              <a:t> </a:t>
            </a:r>
            <a:r>
              <a:rPr lang="fr-FR" sz="5200" dirty="0">
                <a:latin typeface="Athanasius" pitchFamily="2" charset="0"/>
              </a:rPr>
              <a:t>``</a:t>
            </a:r>
            <a:r>
              <a:rPr lang="fr-FR" sz="5200" b="1" dirty="0" err="1">
                <a:solidFill>
                  <a:srgbClr val="C00000"/>
                </a:solidFill>
                <a:latin typeface="Athanasius" pitchFamily="2" charset="0"/>
              </a:rPr>
              <a:t>allhloui`a</a:t>
            </a:r>
            <a:endParaRPr lang="fr-FR" sz="5200" b="1" dirty="0">
              <a:solidFill>
                <a:srgbClr val="C00000"/>
              </a:solidFill>
              <a:latin typeface="Athanasius" pitchFamily="2"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168008" y="2852936"/>
            <a:ext cx="5544616" cy="3505244"/>
          </a:xfrm>
          <a:prstGeom prst="rect">
            <a:avLst/>
          </a:prstGeom>
        </p:spPr>
        <p:txBody>
          <a:bodyPr wrap="square">
            <a:no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1"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مزمور  ٣٢ : ١٠، ١١</a:t>
            </a: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الرب يشتت أراء الأمم ويرذل أفكار الشعوب ويرفض مؤامرة الرؤساء</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وأما رأى الرب فهو يكون إلى الأبد</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وأفكار قلبه من جيل إلى جيل.  </a:t>
            </a: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Arial" panose="020B0604020202020204" pitchFamily="34" charset="0"/>
              </a:rPr>
              <a:t>الليلويا</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7" name="Espace réservé du contenu 2"/>
          <p:cNvSpPr txBox="1">
            <a:spLocks/>
          </p:cNvSpPr>
          <p:nvPr/>
        </p:nvSpPr>
        <p:spPr>
          <a:xfrm>
            <a:off x="423640" y="2852936"/>
            <a:ext cx="5472608" cy="350524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ct val="20000"/>
              </a:spcBef>
              <a:spcAft>
                <a:spcPts val="0"/>
              </a:spcAft>
              <a:buClrTx/>
              <a:buSzTx/>
              <a:buFont typeface="Arial" pitchFamily="34" charset="0"/>
              <a:buNone/>
              <a:tabLst/>
              <a:defRPr/>
            </a:pPr>
            <a:r>
              <a:rPr kumimoji="0" lang="fr-FR" sz="3000" b="1" i="1" u="none" strike="noStrike" kern="1200" cap="none" spc="0" normalizeH="0" baseline="0" noProof="0" dirty="0">
                <a:ln>
                  <a:noFill/>
                </a:ln>
                <a:solidFill>
                  <a:srgbClr val="C00000"/>
                </a:solidFill>
                <a:effectLst/>
                <a:uLnTx/>
                <a:uFillTx/>
                <a:latin typeface="Calibri"/>
                <a:ea typeface="+mn-ea"/>
                <a:cs typeface="+mn-cs"/>
              </a:rPr>
              <a:t>Psaume   32 : 10, 11</a:t>
            </a:r>
            <a:endParaRPr kumimoji="0" lang="fr-FR" sz="3000" b="1" i="0" u="none" strike="noStrike" kern="1200" cap="none" spc="0" normalizeH="0" baseline="0" noProof="0" dirty="0">
              <a:ln>
                <a:noFill/>
              </a:ln>
              <a:solidFill>
                <a:srgbClr val="C00000"/>
              </a:solidFill>
              <a:effectLst/>
              <a:uLnTx/>
              <a:uFillTx/>
              <a:latin typeface="Calibri"/>
              <a:ea typeface="+mn-ea"/>
              <a:cs typeface="+mn-cs"/>
            </a:endParaRPr>
          </a:p>
          <a:p>
            <a:pPr marL="0" marR="0" lvl="0" indent="0" algn="just" defTabSz="914400" rtl="0" eaLnBrk="1" fontAlgn="auto" latinLnBrk="0" hangingPunct="1">
              <a:lnSpc>
                <a:spcPct val="9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a:ln>
                  <a:noFill/>
                </a:ln>
                <a:solidFill>
                  <a:prstClr val="black"/>
                </a:solidFill>
                <a:effectLst/>
                <a:uLnTx/>
                <a:uFillTx/>
                <a:latin typeface="Calibri"/>
                <a:ea typeface="+mn-ea"/>
                <a:cs typeface="+mn-cs"/>
              </a:rPr>
              <a:t>Le Seigneur a déjoué les plans des nations, anéanti les projets des peuples, anéanti les complots des princes; le plan du Seigneur demeure pour toujours, les projets de Son cœur subsistent d'âge en âge,  </a:t>
            </a:r>
            <a:r>
              <a:rPr kumimoji="0" lang="fr-FR" sz="2800" b="1" i="0" u="none" strike="noStrike" kern="1200" cap="none" spc="0" normalizeH="0" baseline="0" noProof="0" dirty="0">
                <a:ln>
                  <a:noFill/>
                </a:ln>
                <a:solidFill>
                  <a:srgbClr val="C00000"/>
                </a:solidFill>
                <a:effectLst/>
                <a:uLnTx/>
                <a:uFillTx/>
                <a:latin typeface="Calibri"/>
                <a:ea typeface="+mn-ea"/>
                <a:cs typeface="+mn-cs"/>
              </a:rPr>
              <a:t>Alléluia</a:t>
            </a:r>
          </a:p>
        </p:txBody>
      </p:sp>
      <p:sp>
        <p:nvSpPr>
          <p:cNvPr id="10"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72264" y="53414"/>
            <a:ext cx="352839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التاسعة من ليلة الثلاثاء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11" name="ZoneTexte 10"/>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Neuvième Heure de la veille du mardi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861281195"/>
      </p:ext>
    </p:extLst>
  </p:cSld>
  <p:clrMapOvr>
    <a:masterClrMapping/>
  </p:clrMapOvr>
</p:sld>
</file>

<file path=ppt/theme/theme1.xml><?xml version="1.0" encoding="utf-8"?>
<a:theme xmlns:a="http://schemas.openxmlformats.org/drawingml/2006/main" name="Thème Office">
  <a:themeElements>
    <a:clrScheme name="Personnalisé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hème Office">
  <a:themeElements>
    <a:clrScheme name="Personnalisé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Personnalisé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FFFFFF"/>
    </a:folHlink>
  </a:clrScheme>
</a:themeOverride>
</file>

<file path=docProps/app.xml><?xml version="1.0" encoding="utf-8"?>
<Properties xmlns="http://schemas.openxmlformats.org/officeDocument/2006/extended-properties" xmlns:vt="http://schemas.openxmlformats.org/officeDocument/2006/docPropsVTypes">
  <TotalTime>6981</TotalTime>
  <Words>19483</Words>
  <Application>Microsoft Office PowerPoint</Application>
  <PresentationFormat>Grand écran</PresentationFormat>
  <Paragraphs>1743</Paragraphs>
  <Slides>206</Slides>
  <Notes>206</Notes>
  <HiddenSlides>7</HiddenSlides>
  <MMClips>0</MMClips>
  <ScaleCrop>false</ScaleCrop>
  <HeadingPairs>
    <vt:vector size="6" baseType="variant">
      <vt:variant>
        <vt:lpstr>Polices utilisées</vt:lpstr>
      </vt:variant>
      <vt:variant>
        <vt:i4>11</vt:i4>
      </vt:variant>
      <vt:variant>
        <vt:lpstr>Thème</vt:lpstr>
      </vt:variant>
      <vt:variant>
        <vt:i4>2</vt:i4>
      </vt:variant>
      <vt:variant>
        <vt:lpstr>Titres des diapositives</vt:lpstr>
      </vt:variant>
      <vt:variant>
        <vt:i4>206</vt:i4>
      </vt:variant>
    </vt:vector>
  </HeadingPairs>
  <TitlesOfParts>
    <vt:vector size="219" baseType="lpstr">
      <vt:lpstr>Arial</vt:lpstr>
      <vt:lpstr>Athanasius</vt:lpstr>
      <vt:lpstr>Avva_Marcos</vt:lpstr>
      <vt:lpstr>Book Antiqua</vt:lpstr>
      <vt:lpstr>Bookman Old Style</vt:lpstr>
      <vt:lpstr>Calibri</vt:lpstr>
      <vt:lpstr>Castellar</vt:lpstr>
      <vt:lpstr>CS Avva Shenouda</vt:lpstr>
      <vt:lpstr>NewCaledoniaLTStd-SemiBd</vt:lpstr>
      <vt:lpstr>Times New Roman</vt:lpstr>
      <vt:lpstr>Wingdings</vt:lpstr>
      <vt:lpstr>Thème Office</vt:lpstr>
      <vt:lpstr>1_Thème Office</vt:lpstr>
      <vt:lpstr>Présentation PowerPoint</vt:lpstr>
      <vt:lpstr>Présentation PowerPoint</vt:lpstr>
      <vt:lpstr>1ère Heure de la veille du mardi Saint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3ème Heure de la veille du mardi Saint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 6ème Heure de la veille du mardi Saint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9ème Heure de la veille du mardi Saint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11ème Heure de la veille du mardi Saint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Eglise Archange Michel et Saint Georges</dc:creator>
  <cp:lastModifiedBy>KOLTA Joseph UCI IDF</cp:lastModifiedBy>
  <cp:revision>331</cp:revision>
  <dcterms:created xsi:type="dcterms:W3CDTF">2010-03-29T19:44:22Z</dcterms:created>
  <dcterms:modified xsi:type="dcterms:W3CDTF">2024-04-25T15:19:48Z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7222825-62ea-40f3-96b5-5375c07996e2_Enabled">
    <vt:lpwstr>true</vt:lpwstr>
  </property>
  <property fmtid="{D5CDD505-2E9C-101B-9397-08002B2CF9AE}" pid="3" name="MSIP_Label_07222825-62ea-40f3-96b5-5375c07996e2_SetDate">
    <vt:lpwstr>2022-04-12T20:13:46Z</vt:lpwstr>
  </property>
  <property fmtid="{D5CDD505-2E9C-101B-9397-08002B2CF9AE}" pid="4" name="MSIP_Label_07222825-62ea-40f3-96b5-5375c07996e2_Method">
    <vt:lpwstr>Privileged</vt:lpwstr>
  </property>
  <property fmtid="{D5CDD505-2E9C-101B-9397-08002B2CF9AE}" pid="5" name="MSIP_Label_07222825-62ea-40f3-96b5-5375c07996e2_Name">
    <vt:lpwstr>unrestricted_parent.2</vt:lpwstr>
  </property>
  <property fmtid="{D5CDD505-2E9C-101B-9397-08002B2CF9AE}" pid="6" name="MSIP_Label_07222825-62ea-40f3-96b5-5375c07996e2_SiteId">
    <vt:lpwstr>90c7a20a-f34b-40bf-bc48-b9253b6f5d20</vt:lpwstr>
  </property>
  <property fmtid="{D5CDD505-2E9C-101B-9397-08002B2CF9AE}" pid="7" name="MSIP_Label_07222825-62ea-40f3-96b5-5375c07996e2_ActionId">
    <vt:lpwstr>80c217a6-e24b-4329-b70e-bc67e6d4b50c</vt:lpwstr>
  </property>
  <property fmtid="{D5CDD505-2E9C-101B-9397-08002B2CF9AE}" pid="8" name="MSIP_Label_07222825-62ea-40f3-96b5-5375c07996e2_ContentBits">
    <vt:lpwstr>0</vt:lpwstr>
  </property>
</Properties>
</file>